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Lst>
  <p:notesMasterIdLst>
    <p:notesMasterId r:id="rId55"/>
  </p:notesMasterIdLst>
  <p:sldIdLst>
    <p:sldId id="315" r:id="rId5"/>
    <p:sldId id="316" r:id="rId6"/>
    <p:sldId id="318" r:id="rId7"/>
    <p:sldId id="280" r:id="rId8"/>
    <p:sldId id="350" r:id="rId9"/>
    <p:sldId id="302" r:id="rId10"/>
    <p:sldId id="351" r:id="rId11"/>
    <p:sldId id="277" r:id="rId12"/>
    <p:sldId id="327" r:id="rId13"/>
    <p:sldId id="268" r:id="rId14"/>
    <p:sldId id="269" r:id="rId15"/>
    <p:sldId id="270" r:id="rId16"/>
    <p:sldId id="271" r:id="rId17"/>
    <p:sldId id="319" r:id="rId18"/>
    <p:sldId id="279" r:id="rId19"/>
    <p:sldId id="328" r:id="rId20"/>
    <p:sldId id="329" r:id="rId21"/>
    <p:sldId id="320" r:id="rId22"/>
    <p:sldId id="330" r:id="rId23"/>
    <p:sldId id="283" r:id="rId24"/>
    <p:sldId id="321" r:id="rId25"/>
    <p:sldId id="284" r:id="rId26"/>
    <p:sldId id="285" r:id="rId27"/>
    <p:sldId id="286" r:id="rId28"/>
    <p:sldId id="322" r:id="rId29"/>
    <p:sldId id="287" r:id="rId30"/>
    <p:sldId id="288" r:id="rId31"/>
    <p:sldId id="289" r:id="rId32"/>
    <p:sldId id="323" r:id="rId33"/>
    <p:sldId id="291" r:id="rId34"/>
    <p:sldId id="292" r:id="rId35"/>
    <p:sldId id="335" r:id="rId36"/>
    <p:sldId id="324" r:id="rId37"/>
    <p:sldId id="293" r:id="rId38"/>
    <p:sldId id="294" r:id="rId39"/>
    <p:sldId id="331" r:id="rId40"/>
    <p:sldId id="423" r:id="rId41"/>
    <p:sldId id="362" r:id="rId42"/>
    <p:sldId id="312" r:id="rId43"/>
    <p:sldId id="297" r:id="rId44"/>
    <p:sldId id="336" r:id="rId45"/>
    <p:sldId id="298" r:id="rId46"/>
    <p:sldId id="337" r:id="rId47"/>
    <p:sldId id="332" r:id="rId48"/>
    <p:sldId id="300" r:id="rId49"/>
    <p:sldId id="313" r:id="rId50"/>
    <p:sldId id="333" r:id="rId51"/>
    <p:sldId id="325" r:id="rId52"/>
    <p:sldId id="334" r:id="rId53"/>
    <p:sldId id="31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15" autoAdjust="0"/>
    <p:restoredTop sz="77347" autoAdjust="0"/>
  </p:normalViewPr>
  <p:slideViewPr>
    <p:cSldViewPr snapToGrid="0">
      <p:cViewPr varScale="1">
        <p:scale>
          <a:sx n="65" d="100"/>
          <a:sy n="65" d="100"/>
        </p:scale>
        <p:origin x="145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Hart, Stephanie" userId="69486e51-f5a3-47fa-a1e8-d600d3da159f" providerId="ADAL" clId="{A44C315B-CC62-403E-97CD-FDB5B01F92A5}"/>
    <pc:docChg chg="undo custSel addSld delSld modSld modMainMaster">
      <pc:chgData name="DeHart, Stephanie" userId="69486e51-f5a3-47fa-a1e8-d600d3da159f" providerId="ADAL" clId="{A44C315B-CC62-403E-97CD-FDB5B01F92A5}" dt="2025-01-15T04:53:29.069" v="922"/>
      <pc:docMkLst>
        <pc:docMk/>
      </pc:docMkLst>
      <pc:sldChg chg="modSp mod">
        <pc:chgData name="DeHart, Stephanie" userId="69486e51-f5a3-47fa-a1e8-d600d3da159f" providerId="ADAL" clId="{A44C315B-CC62-403E-97CD-FDB5B01F92A5}" dt="2025-01-07T02:21:42.930" v="95" actId="20577"/>
        <pc:sldMkLst>
          <pc:docMk/>
          <pc:sldMk cId="1827210641" sldId="257"/>
        </pc:sldMkLst>
        <pc:spChg chg="mod">
          <ac:chgData name="DeHart, Stephanie" userId="69486e51-f5a3-47fa-a1e8-d600d3da159f" providerId="ADAL" clId="{A44C315B-CC62-403E-97CD-FDB5B01F92A5}" dt="2025-01-07T02:21:42.930" v="95" actId="20577"/>
          <ac:spMkLst>
            <pc:docMk/>
            <pc:sldMk cId="1827210641" sldId="257"/>
            <ac:spMk id="2" creationId="{F3AA242D-B507-4381-A8CB-EFA346570379}"/>
          </ac:spMkLst>
        </pc:spChg>
      </pc:sldChg>
      <pc:sldChg chg="addSp modSp del mod modShow">
        <pc:chgData name="DeHart, Stephanie" userId="69486e51-f5a3-47fa-a1e8-d600d3da159f" providerId="ADAL" clId="{A44C315B-CC62-403E-97CD-FDB5B01F92A5}" dt="2025-01-15T04:50:04.256" v="920" actId="47"/>
        <pc:sldMkLst>
          <pc:docMk/>
          <pc:sldMk cId="3089315540" sldId="258"/>
        </pc:sldMkLst>
        <pc:spChg chg="add mod">
          <ac:chgData name="DeHart, Stephanie" userId="69486e51-f5a3-47fa-a1e8-d600d3da159f" providerId="ADAL" clId="{A44C315B-CC62-403E-97CD-FDB5B01F92A5}" dt="2025-01-07T02:19:15.704" v="53"/>
          <ac:spMkLst>
            <pc:docMk/>
            <pc:sldMk cId="3089315540" sldId="258"/>
            <ac:spMk id="4" creationId="{7BA330EE-E96B-446F-B320-55D898E0BF81}"/>
          </ac:spMkLst>
        </pc:spChg>
      </pc:sldChg>
      <pc:sldChg chg="addSp modSp del mod modShow">
        <pc:chgData name="DeHart, Stephanie" userId="69486e51-f5a3-47fa-a1e8-d600d3da159f" providerId="ADAL" clId="{A44C315B-CC62-403E-97CD-FDB5B01F92A5}" dt="2025-01-15T04:50:05.336" v="921" actId="47"/>
        <pc:sldMkLst>
          <pc:docMk/>
          <pc:sldMk cId="1509375339" sldId="259"/>
        </pc:sldMkLst>
        <pc:spChg chg="add mod">
          <ac:chgData name="DeHart, Stephanie" userId="69486e51-f5a3-47fa-a1e8-d600d3da159f" providerId="ADAL" clId="{A44C315B-CC62-403E-97CD-FDB5B01F92A5}" dt="2025-01-07T02:19:17.847" v="54"/>
          <ac:spMkLst>
            <pc:docMk/>
            <pc:sldMk cId="1509375339" sldId="259"/>
            <ac:spMk id="7" creationId="{810D8676-5E0C-477D-B7FA-4AA83BB28112}"/>
          </ac:spMkLst>
        </pc:spChg>
      </pc:sldChg>
      <pc:sldChg chg="modSp mod">
        <pc:chgData name="DeHart, Stephanie" userId="69486e51-f5a3-47fa-a1e8-d600d3da159f" providerId="ADAL" clId="{A44C315B-CC62-403E-97CD-FDB5B01F92A5}" dt="2025-01-07T02:21:53.140" v="104" actId="20577"/>
        <pc:sldMkLst>
          <pc:docMk/>
          <pc:sldMk cId="1277479086" sldId="261"/>
        </pc:sldMkLst>
        <pc:spChg chg="mod">
          <ac:chgData name="DeHart, Stephanie" userId="69486e51-f5a3-47fa-a1e8-d600d3da159f" providerId="ADAL" clId="{A44C315B-CC62-403E-97CD-FDB5B01F92A5}" dt="2025-01-07T02:21:53.140" v="104" actId="20577"/>
          <ac:spMkLst>
            <pc:docMk/>
            <pc:sldMk cId="1277479086" sldId="261"/>
            <ac:spMk id="6" creationId="{00000000-0000-0000-0000-000000000000}"/>
          </ac:spMkLst>
        </pc:spChg>
      </pc:sldChg>
      <pc:sldChg chg="addSp modSp">
        <pc:chgData name="DeHart, Stephanie" userId="69486e51-f5a3-47fa-a1e8-d600d3da159f" providerId="ADAL" clId="{A44C315B-CC62-403E-97CD-FDB5B01F92A5}" dt="2025-01-07T02:19:24.301" v="56"/>
        <pc:sldMkLst>
          <pc:docMk/>
          <pc:sldMk cId="3036176498" sldId="262"/>
        </pc:sldMkLst>
        <pc:spChg chg="add mod">
          <ac:chgData name="DeHart, Stephanie" userId="69486e51-f5a3-47fa-a1e8-d600d3da159f" providerId="ADAL" clId="{A44C315B-CC62-403E-97CD-FDB5B01F92A5}" dt="2025-01-07T02:19:24.301" v="56"/>
          <ac:spMkLst>
            <pc:docMk/>
            <pc:sldMk cId="3036176498" sldId="262"/>
            <ac:spMk id="7" creationId="{44E4777F-B52C-42CA-BE6B-B1DAD966D9B9}"/>
          </ac:spMkLst>
        </pc:spChg>
      </pc:sldChg>
      <pc:sldChg chg="addSp modSp modNotesTx">
        <pc:chgData name="DeHart, Stephanie" userId="69486e51-f5a3-47fa-a1e8-d600d3da159f" providerId="ADAL" clId="{A44C315B-CC62-403E-97CD-FDB5B01F92A5}" dt="2025-01-07T13:48:41.359" v="433" actId="20577"/>
        <pc:sldMkLst>
          <pc:docMk/>
          <pc:sldMk cId="2619846824" sldId="268"/>
        </pc:sldMkLst>
        <pc:spChg chg="add mod">
          <ac:chgData name="DeHart, Stephanie" userId="69486e51-f5a3-47fa-a1e8-d600d3da159f" providerId="ADAL" clId="{A44C315B-CC62-403E-97CD-FDB5B01F92A5}" dt="2025-01-07T02:19:32.942" v="59"/>
          <ac:spMkLst>
            <pc:docMk/>
            <pc:sldMk cId="2619846824" sldId="268"/>
            <ac:spMk id="8" creationId="{51BDD182-14A4-4B5D-8CA9-BFBB5312B668}"/>
          </ac:spMkLst>
        </pc:spChg>
      </pc:sldChg>
      <pc:sldChg chg="addSp delSp modSp mod modNotesTx">
        <pc:chgData name="DeHart, Stephanie" userId="69486e51-f5a3-47fa-a1e8-d600d3da159f" providerId="ADAL" clId="{A44C315B-CC62-403E-97CD-FDB5B01F92A5}" dt="2025-01-08T14:37:21.652" v="621" actId="1036"/>
        <pc:sldMkLst>
          <pc:docMk/>
          <pc:sldMk cId="466347590" sldId="269"/>
        </pc:sldMkLst>
        <pc:spChg chg="mod">
          <ac:chgData name="DeHart, Stephanie" userId="69486e51-f5a3-47fa-a1e8-d600d3da159f" providerId="ADAL" clId="{A44C315B-CC62-403E-97CD-FDB5B01F92A5}" dt="2025-01-08T14:36:39.774" v="595" actId="1037"/>
          <ac:spMkLst>
            <pc:docMk/>
            <pc:sldMk cId="466347590" sldId="269"/>
            <ac:spMk id="5" creationId="{00000000-0000-0000-0000-000000000000}"/>
          </ac:spMkLst>
        </pc:spChg>
        <pc:spChg chg="add mod">
          <ac:chgData name="DeHart, Stephanie" userId="69486e51-f5a3-47fa-a1e8-d600d3da159f" providerId="ADAL" clId="{A44C315B-CC62-403E-97CD-FDB5B01F92A5}" dt="2025-01-07T02:19:35.261" v="60"/>
          <ac:spMkLst>
            <pc:docMk/>
            <pc:sldMk cId="466347590" sldId="269"/>
            <ac:spMk id="8" creationId="{FC143F89-9513-4D22-BA90-DE6BE34226EC}"/>
          </ac:spMkLst>
        </pc:spChg>
        <pc:spChg chg="add del">
          <ac:chgData name="DeHart, Stephanie" userId="69486e51-f5a3-47fa-a1e8-d600d3da159f" providerId="ADAL" clId="{A44C315B-CC62-403E-97CD-FDB5B01F92A5}" dt="2025-01-08T14:35:32.561" v="579" actId="22"/>
          <ac:spMkLst>
            <pc:docMk/>
            <pc:sldMk cId="466347590" sldId="269"/>
            <ac:spMk id="11" creationId="{66660C12-8B70-437C-8BBE-461380533A70}"/>
          </ac:spMkLst>
        </pc:spChg>
        <pc:picChg chg="del">
          <ac:chgData name="DeHart, Stephanie" userId="69486e51-f5a3-47fa-a1e8-d600d3da159f" providerId="ADAL" clId="{A44C315B-CC62-403E-97CD-FDB5B01F92A5}" dt="2025-01-08T14:35:04.039" v="574" actId="478"/>
          <ac:picMkLst>
            <pc:docMk/>
            <pc:sldMk cId="466347590" sldId="269"/>
            <ac:picMk id="2" creationId="{00000000-0000-0000-0000-000000000000}"/>
          </ac:picMkLst>
        </pc:picChg>
        <pc:picChg chg="mod">
          <ac:chgData name="DeHart, Stephanie" userId="69486e51-f5a3-47fa-a1e8-d600d3da159f" providerId="ADAL" clId="{A44C315B-CC62-403E-97CD-FDB5B01F92A5}" dt="2025-01-08T14:37:21.652" v="621" actId="1036"/>
          <ac:picMkLst>
            <pc:docMk/>
            <pc:sldMk cId="466347590" sldId="269"/>
            <ac:picMk id="4" creationId="{00000000-0000-0000-0000-000000000000}"/>
          </ac:picMkLst>
        </pc:picChg>
        <pc:picChg chg="add del mod">
          <ac:chgData name="DeHart, Stephanie" userId="69486e51-f5a3-47fa-a1e8-d600d3da159f" providerId="ADAL" clId="{A44C315B-CC62-403E-97CD-FDB5B01F92A5}" dt="2025-01-08T14:35:11.188" v="577" actId="478"/>
          <ac:picMkLst>
            <pc:docMk/>
            <pc:sldMk cId="466347590" sldId="269"/>
            <ac:picMk id="9" creationId="{C0723CD8-DFF8-446B-B17D-A49665FB8704}"/>
          </ac:picMkLst>
        </pc:picChg>
        <pc:picChg chg="add mod">
          <ac:chgData name="DeHart, Stephanie" userId="69486e51-f5a3-47fa-a1e8-d600d3da159f" providerId="ADAL" clId="{A44C315B-CC62-403E-97CD-FDB5B01F92A5}" dt="2025-01-08T14:36:57.597" v="608" actId="1038"/>
          <ac:picMkLst>
            <pc:docMk/>
            <pc:sldMk cId="466347590" sldId="269"/>
            <ac:picMk id="13" creationId="{32AC946A-932C-4C8C-8B62-9D6724FB32AB}"/>
          </ac:picMkLst>
        </pc:picChg>
      </pc:sldChg>
      <pc:sldChg chg="addSp modSp">
        <pc:chgData name="DeHart, Stephanie" userId="69486e51-f5a3-47fa-a1e8-d600d3da159f" providerId="ADAL" clId="{A44C315B-CC62-403E-97CD-FDB5B01F92A5}" dt="2025-01-07T02:19:37.763" v="61"/>
        <pc:sldMkLst>
          <pc:docMk/>
          <pc:sldMk cId="3887966966" sldId="270"/>
        </pc:sldMkLst>
        <pc:spChg chg="add mod">
          <ac:chgData name="DeHart, Stephanie" userId="69486e51-f5a3-47fa-a1e8-d600d3da159f" providerId="ADAL" clId="{A44C315B-CC62-403E-97CD-FDB5B01F92A5}" dt="2025-01-07T02:19:37.763" v="61"/>
          <ac:spMkLst>
            <pc:docMk/>
            <pc:sldMk cId="3887966966" sldId="270"/>
            <ac:spMk id="6" creationId="{3D91BF87-7D9E-4DB2-9B82-205B38924AA6}"/>
          </ac:spMkLst>
        </pc:spChg>
      </pc:sldChg>
      <pc:sldChg chg="addSp delSp modSp mod">
        <pc:chgData name="DeHart, Stephanie" userId="69486e51-f5a3-47fa-a1e8-d600d3da159f" providerId="ADAL" clId="{A44C315B-CC62-403E-97CD-FDB5B01F92A5}" dt="2025-01-08T14:41:46.094" v="849" actId="1035"/>
        <pc:sldMkLst>
          <pc:docMk/>
          <pc:sldMk cId="3977451478" sldId="271"/>
        </pc:sldMkLst>
        <pc:spChg chg="add mod">
          <ac:chgData name="DeHart, Stephanie" userId="69486e51-f5a3-47fa-a1e8-d600d3da159f" providerId="ADAL" clId="{A44C315B-CC62-403E-97CD-FDB5B01F92A5}" dt="2025-01-07T02:19:39.949" v="62"/>
          <ac:spMkLst>
            <pc:docMk/>
            <pc:sldMk cId="3977451478" sldId="271"/>
            <ac:spMk id="25" creationId="{DF1559F3-82BC-4BE1-93FA-A1CFDFE7A4A2}"/>
          </ac:spMkLst>
        </pc:spChg>
        <pc:picChg chg="del">
          <ac:chgData name="DeHart, Stephanie" userId="69486e51-f5a3-47fa-a1e8-d600d3da159f" providerId="ADAL" clId="{A44C315B-CC62-403E-97CD-FDB5B01F92A5}" dt="2025-01-08T14:37:43.154" v="622" actId="478"/>
          <ac:picMkLst>
            <pc:docMk/>
            <pc:sldMk cId="3977451478" sldId="271"/>
            <ac:picMk id="9" creationId="{00000000-0000-0000-0000-000000000000}"/>
          </ac:picMkLst>
        </pc:picChg>
        <pc:picChg chg="add mod">
          <ac:chgData name="DeHart, Stephanie" userId="69486e51-f5a3-47fa-a1e8-d600d3da159f" providerId="ADAL" clId="{A44C315B-CC62-403E-97CD-FDB5B01F92A5}" dt="2025-01-08T14:41:46.094" v="849" actId="1035"/>
          <ac:picMkLst>
            <pc:docMk/>
            <pc:sldMk cId="3977451478" sldId="271"/>
            <ac:picMk id="26" creationId="{912A7C5A-4C65-4AF4-8D1D-9D1936F62A6C}"/>
          </ac:picMkLst>
        </pc:picChg>
      </pc:sldChg>
      <pc:sldChg chg="addSp modSp">
        <pc:chgData name="DeHart, Stephanie" userId="69486e51-f5a3-47fa-a1e8-d600d3da159f" providerId="ADAL" clId="{A44C315B-CC62-403E-97CD-FDB5B01F92A5}" dt="2025-01-07T02:19:27.751" v="57"/>
        <pc:sldMkLst>
          <pc:docMk/>
          <pc:sldMk cId="476353498" sldId="277"/>
        </pc:sldMkLst>
        <pc:spChg chg="add mod">
          <ac:chgData name="DeHart, Stephanie" userId="69486e51-f5a3-47fa-a1e8-d600d3da159f" providerId="ADAL" clId="{A44C315B-CC62-403E-97CD-FDB5B01F92A5}" dt="2025-01-07T02:19:27.751" v="57"/>
          <ac:spMkLst>
            <pc:docMk/>
            <pc:sldMk cId="476353498" sldId="277"/>
            <ac:spMk id="11" creationId="{04CEB4DC-C8D2-4B7D-B840-E29291661F26}"/>
          </ac:spMkLst>
        </pc:spChg>
      </pc:sldChg>
      <pc:sldChg chg="addSp modSp">
        <pc:chgData name="DeHart, Stephanie" userId="69486e51-f5a3-47fa-a1e8-d600d3da159f" providerId="ADAL" clId="{A44C315B-CC62-403E-97CD-FDB5B01F92A5}" dt="2025-01-07T02:19:30.476" v="58"/>
        <pc:sldMkLst>
          <pc:docMk/>
          <pc:sldMk cId="3259706087" sldId="278"/>
        </pc:sldMkLst>
        <pc:spChg chg="add mod">
          <ac:chgData name="DeHart, Stephanie" userId="69486e51-f5a3-47fa-a1e8-d600d3da159f" providerId="ADAL" clId="{A44C315B-CC62-403E-97CD-FDB5B01F92A5}" dt="2025-01-07T02:19:30.476" v="58"/>
          <ac:spMkLst>
            <pc:docMk/>
            <pc:sldMk cId="3259706087" sldId="278"/>
            <ac:spMk id="13" creationId="{62B22BF3-4D3A-4240-9AC3-6EB95ADB0CFF}"/>
          </ac:spMkLst>
        </pc:spChg>
      </pc:sldChg>
      <pc:sldChg chg="addSp modSp">
        <pc:chgData name="DeHart, Stephanie" userId="69486e51-f5a3-47fa-a1e8-d600d3da159f" providerId="ADAL" clId="{A44C315B-CC62-403E-97CD-FDB5B01F92A5}" dt="2025-01-07T02:19:46.672" v="63"/>
        <pc:sldMkLst>
          <pc:docMk/>
          <pc:sldMk cId="3617651472" sldId="279"/>
        </pc:sldMkLst>
        <pc:spChg chg="add mod">
          <ac:chgData name="DeHart, Stephanie" userId="69486e51-f5a3-47fa-a1e8-d600d3da159f" providerId="ADAL" clId="{A44C315B-CC62-403E-97CD-FDB5B01F92A5}" dt="2025-01-07T02:19:46.672" v="63"/>
          <ac:spMkLst>
            <pc:docMk/>
            <pc:sldMk cId="3617651472" sldId="279"/>
            <ac:spMk id="15" creationId="{FE075455-E55B-4049-90C8-AC717F9B7798}"/>
          </ac:spMkLst>
        </pc:spChg>
      </pc:sldChg>
      <pc:sldChg chg="addSp modSp">
        <pc:chgData name="DeHart, Stephanie" userId="69486e51-f5a3-47fa-a1e8-d600d3da159f" providerId="ADAL" clId="{A44C315B-CC62-403E-97CD-FDB5B01F92A5}" dt="2025-01-08T14:42:28.188" v="854" actId="20577"/>
        <pc:sldMkLst>
          <pc:docMk/>
          <pc:sldMk cId="2251495177" sldId="280"/>
        </pc:sldMkLst>
        <pc:spChg chg="mod">
          <ac:chgData name="DeHart, Stephanie" userId="69486e51-f5a3-47fa-a1e8-d600d3da159f" providerId="ADAL" clId="{A44C315B-CC62-403E-97CD-FDB5B01F92A5}" dt="2025-01-08T14:42:28.188" v="854" actId="20577"/>
          <ac:spMkLst>
            <pc:docMk/>
            <pc:sldMk cId="2251495177" sldId="280"/>
            <ac:spMk id="5" creationId="{00000000-0000-0000-0000-000000000000}"/>
          </ac:spMkLst>
        </pc:spChg>
        <pc:spChg chg="add mod">
          <ac:chgData name="DeHart, Stephanie" userId="69486e51-f5a3-47fa-a1e8-d600d3da159f" providerId="ADAL" clId="{A44C315B-CC62-403E-97CD-FDB5B01F92A5}" dt="2025-01-07T02:19:48.688" v="64"/>
          <ac:spMkLst>
            <pc:docMk/>
            <pc:sldMk cId="2251495177" sldId="280"/>
            <ac:spMk id="12" creationId="{B27FA962-32B9-427D-A027-6494C097342D}"/>
          </ac:spMkLst>
        </pc:spChg>
      </pc:sldChg>
      <pc:sldChg chg="addSp modSp">
        <pc:chgData name="DeHart, Stephanie" userId="69486e51-f5a3-47fa-a1e8-d600d3da159f" providerId="ADAL" clId="{A44C315B-CC62-403E-97CD-FDB5B01F92A5}" dt="2025-01-07T02:19:51.600" v="65"/>
        <pc:sldMkLst>
          <pc:docMk/>
          <pc:sldMk cId="1316952186" sldId="281"/>
        </pc:sldMkLst>
        <pc:spChg chg="add mod">
          <ac:chgData name="DeHart, Stephanie" userId="69486e51-f5a3-47fa-a1e8-d600d3da159f" providerId="ADAL" clId="{A44C315B-CC62-403E-97CD-FDB5B01F92A5}" dt="2025-01-07T02:19:51.600" v="65"/>
          <ac:spMkLst>
            <pc:docMk/>
            <pc:sldMk cId="1316952186" sldId="281"/>
            <ac:spMk id="15" creationId="{6AB99573-2C8D-46BD-927A-E161D8A7420B}"/>
          </ac:spMkLst>
        </pc:spChg>
      </pc:sldChg>
      <pc:sldChg chg="addSp modSp">
        <pc:chgData name="DeHart, Stephanie" userId="69486e51-f5a3-47fa-a1e8-d600d3da159f" providerId="ADAL" clId="{A44C315B-CC62-403E-97CD-FDB5B01F92A5}" dt="2025-01-07T02:19:55.262" v="66"/>
        <pc:sldMkLst>
          <pc:docMk/>
          <pc:sldMk cId="74217569" sldId="282"/>
        </pc:sldMkLst>
        <pc:spChg chg="add mod">
          <ac:chgData name="DeHart, Stephanie" userId="69486e51-f5a3-47fa-a1e8-d600d3da159f" providerId="ADAL" clId="{A44C315B-CC62-403E-97CD-FDB5B01F92A5}" dt="2025-01-07T02:19:55.262" v="66"/>
          <ac:spMkLst>
            <pc:docMk/>
            <pc:sldMk cId="74217569" sldId="282"/>
            <ac:spMk id="6" creationId="{9A6D9444-E588-4E22-A2A0-6A199CC0AFF6}"/>
          </ac:spMkLst>
        </pc:spChg>
      </pc:sldChg>
      <pc:sldChg chg="addSp modSp mod">
        <pc:chgData name="DeHart, Stephanie" userId="69486e51-f5a3-47fa-a1e8-d600d3da159f" providerId="ADAL" clId="{A44C315B-CC62-403E-97CD-FDB5B01F92A5}" dt="2025-01-08T14:44:22.586" v="914" actId="14100"/>
        <pc:sldMkLst>
          <pc:docMk/>
          <pc:sldMk cId="3913690002" sldId="283"/>
        </pc:sldMkLst>
        <pc:spChg chg="mod ord">
          <ac:chgData name="DeHart, Stephanie" userId="69486e51-f5a3-47fa-a1e8-d600d3da159f" providerId="ADAL" clId="{A44C315B-CC62-403E-97CD-FDB5B01F92A5}" dt="2025-01-08T14:44:02.865" v="909" actId="1037"/>
          <ac:spMkLst>
            <pc:docMk/>
            <pc:sldMk cId="3913690002" sldId="283"/>
            <ac:spMk id="5" creationId="{00000000-0000-0000-0000-000000000000}"/>
          </ac:spMkLst>
        </pc:spChg>
        <pc:spChg chg="add mod">
          <ac:chgData name="DeHart, Stephanie" userId="69486e51-f5a3-47fa-a1e8-d600d3da159f" providerId="ADAL" clId="{A44C315B-CC62-403E-97CD-FDB5B01F92A5}" dt="2025-01-07T02:19:57.353" v="67"/>
          <ac:spMkLst>
            <pc:docMk/>
            <pc:sldMk cId="3913690002" sldId="283"/>
            <ac:spMk id="15" creationId="{968F76FE-E72A-4943-9FB9-ED20C2282595}"/>
          </ac:spMkLst>
        </pc:spChg>
        <pc:cxnChg chg="mod">
          <ac:chgData name="DeHart, Stephanie" userId="69486e51-f5a3-47fa-a1e8-d600d3da159f" providerId="ADAL" clId="{A44C315B-CC62-403E-97CD-FDB5B01F92A5}" dt="2025-01-08T14:44:08.428" v="910" actId="14100"/>
          <ac:cxnSpMkLst>
            <pc:docMk/>
            <pc:sldMk cId="3913690002" sldId="283"/>
            <ac:cxnSpMk id="13" creationId="{34978DCA-249C-44AA-A9D8-47ABF74E9D9A}"/>
          </ac:cxnSpMkLst>
        </pc:cxnChg>
        <pc:cxnChg chg="mod">
          <ac:chgData name="DeHart, Stephanie" userId="69486e51-f5a3-47fa-a1e8-d600d3da159f" providerId="ADAL" clId="{A44C315B-CC62-403E-97CD-FDB5B01F92A5}" dt="2025-01-08T14:44:11.560" v="911" actId="14100"/>
          <ac:cxnSpMkLst>
            <pc:docMk/>
            <pc:sldMk cId="3913690002" sldId="283"/>
            <ac:cxnSpMk id="31" creationId="{B1748917-AC12-43F1-A984-E63F7D10A283}"/>
          </ac:cxnSpMkLst>
        </pc:cxnChg>
        <pc:cxnChg chg="mod">
          <ac:chgData name="DeHart, Stephanie" userId="69486e51-f5a3-47fa-a1e8-d600d3da159f" providerId="ADAL" clId="{A44C315B-CC62-403E-97CD-FDB5B01F92A5}" dt="2025-01-08T14:44:15.804" v="912" actId="14100"/>
          <ac:cxnSpMkLst>
            <pc:docMk/>
            <pc:sldMk cId="3913690002" sldId="283"/>
            <ac:cxnSpMk id="33" creationId="{6F9121C8-FEFA-41F8-BF80-77DC24287342}"/>
          </ac:cxnSpMkLst>
        </pc:cxnChg>
        <pc:cxnChg chg="mod">
          <ac:chgData name="DeHart, Stephanie" userId="69486e51-f5a3-47fa-a1e8-d600d3da159f" providerId="ADAL" clId="{A44C315B-CC62-403E-97CD-FDB5B01F92A5}" dt="2025-01-08T14:44:19.074" v="913" actId="14100"/>
          <ac:cxnSpMkLst>
            <pc:docMk/>
            <pc:sldMk cId="3913690002" sldId="283"/>
            <ac:cxnSpMk id="35" creationId="{A4D2771D-D46D-4784-B744-B35A19AD9E6F}"/>
          </ac:cxnSpMkLst>
        </pc:cxnChg>
        <pc:cxnChg chg="mod">
          <ac:chgData name="DeHart, Stephanie" userId="69486e51-f5a3-47fa-a1e8-d600d3da159f" providerId="ADAL" clId="{A44C315B-CC62-403E-97CD-FDB5B01F92A5}" dt="2025-01-08T14:44:22.586" v="914" actId="14100"/>
          <ac:cxnSpMkLst>
            <pc:docMk/>
            <pc:sldMk cId="3913690002" sldId="283"/>
            <ac:cxnSpMk id="37" creationId="{42484136-88D9-48FC-9DD3-C9FB4535B497}"/>
          </ac:cxnSpMkLst>
        </pc:cxnChg>
      </pc:sldChg>
      <pc:sldChg chg="addSp modSp modNotesTx">
        <pc:chgData name="DeHart, Stephanie" userId="69486e51-f5a3-47fa-a1e8-d600d3da159f" providerId="ADAL" clId="{A44C315B-CC62-403E-97CD-FDB5B01F92A5}" dt="2025-01-08T14:40:52.525" v="826" actId="20577"/>
        <pc:sldMkLst>
          <pc:docMk/>
          <pc:sldMk cId="677838880" sldId="284"/>
        </pc:sldMkLst>
        <pc:spChg chg="add mod">
          <ac:chgData name="DeHart, Stephanie" userId="69486e51-f5a3-47fa-a1e8-d600d3da159f" providerId="ADAL" clId="{A44C315B-CC62-403E-97CD-FDB5B01F92A5}" dt="2025-01-07T02:20:01.054" v="68"/>
          <ac:spMkLst>
            <pc:docMk/>
            <pc:sldMk cId="677838880" sldId="284"/>
            <ac:spMk id="17" creationId="{EB6C7D85-36F0-4991-A42D-B076CAB1498B}"/>
          </ac:spMkLst>
        </pc:spChg>
      </pc:sldChg>
      <pc:sldChg chg="addSp delSp modSp mod">
        <pc:chgData name="DeHart, Stephanie" userId="69486e51-f5a3-47fa-a1e8-d600d3da159f" providerId="ADAL" clId="{A44C315B-CC62-403E-97CD-FDB5B01F92A5}" dt="2025-01-08T14:38:44.354" v="667" actId="1037"/>
        <pc:sldMkLst>
          <pc:docMk/>
          <pc:sldMk cId="693219266" sldId="285"/>
        </pc:sldMkLst>
        <pc:spChg chg="add mod">
          <ac:chgData name="DeHart, Stephanie" userId="69486e51-f5a3-47fa-a1e8-d600d3da159f" providerId="ADAL" clId="{A44C315B-CC62-403E-97CD-FDB5B01F92A5}" dt="2025-01-08T14:38:44.354" v="667" actId="1037"/>
          <ac:spMkLst>
            <pc:docMk/>
            <pc:sldMk cId="693219266" sldId="285"/>
            <ac:spMk id="2" creationId="{A2AA59A9-4FA0-42D7-A69E-AE5965066630}"/>
          </ac:spMkLst>
        </pc:spChg>
        <pc:spChg chg="add mod">
          <ac:chgData name="DeHart, Stephanie" userId="69486e51-f5a3-47fa-a1e8-d600d3da159f" providerId="ADAL" clId="{A44C315B-CC62-403E-97CD-FDB5B01F92A5}" dt="2025-01-07T02:20:03.027" v="69"/>
          <ac:spMkLst>
            <pc:docMk/>
            <pc:sldMk cId="693219266" sldId="285"/>
            <ac:spMk id="6" creationId="{770392A3-6A29-4944-9381-57FC232F268A}"/>
          </ac:spMkLst>
        </pc:spChg>
        <pc:picChg chg="add mod">
          <ac:chgData name="DeHart, Stephanie" userId="69486e51-f5a3-47fa-a1e8-d600d3da159f" providerId="ADAL" clId="{A44C315B-CC62-403E-97CD-FDB5B01F92A5}" dt="2025-01-08T14:38:14.228" v="634" actId="1076"/>
          <ac:picMkLst>
            <pc:docMk/>
            <pc:sldMk cId="693219266" sldId="285"/>
            <ac:picMk id="7" creationId="{B944449D-5019-4DD2-BC3E-A1613F00FA20}"/>
          </ac:picMkLst>
        </pc:picChg>
        <pc:picChg chg="del">
          <ac:chgData name="DeHart, Stephanie" userId="69486e51-f5a3-47fa-a1e8-d600d3da159f" providerId="ADAL" clId="{A44C315B-CC62-403E-97CD-FDB5B01F92A5}" dt="2025-01-08T14:38:09.587" v="632" actId="478"/>
          <ac:picMkLst>
            <pc:docMk/>
            <pc:sldMk cId="693219266" sldId="285"/>
            <ac:picMk id="12" creationId="{061B4106-2DF9-4CC0-A830-7E5399F07E64}"/>
          </ac:picMkLst>
        </pc:picChg>
      </pc:sldChg>
      <pc:sldChg chg="addSp modSp">
        <pc:chgData name="DeHart, Stephanie" userId="69486e51-f5a3-47fa-a1e8-d600d3da159f" providerId="ADAL" clId="{A44C315B-CC62-403E-97CD-FDB5B01F92A5}" dt="2025-01-07T02:20:05.103" v="70"/>
        <pc:sldMkLst>
          <pc:docMk/>
          <pc:sldMk cId="3432920914" sldId="286"/>
        </pc:sldMkLst>
        <pc:spChg chg="add mod">
          <ac:chgData name="DeHart, Stephanie" userId="69486e51-f5a3-47fa-a1e8-d600d3da159f" providerId="ADAL" clId="{A44C315B-CC62-403E-97CD-FDB5B01F92A5}" dt="2025-01-07T02:20:05.103" v="70"/>
          <ac:spMkLst>
            <pc:docMk/>
            <pc:sldMk cId="3432920914" sldId="286"/>
            <ac:spMk id="27" creationId="{9AE3253B-C080-4054-ABF1-C962BC7D540C}"/>
          </ac:spMkLst>
        </pc:spChg>
      </pc:sldChg>
      <pc:sldChg chg="addSp modSp">
        <pc:chgData name="DeHart, Stephanie" userId="69486e51-f5a3-47fa-a1e8-d600d3da159f" providerId="ADAL" clId="{A44C315B-CC62-403E-97CD-FDB5B01F92A5}" dt="2025-01-07T02:20:08.692" v="71"/>
        <pc:sldMkLst>
          <pc:docMk/>
          <pc:sldMk cId="3230233344" sldId="287"/>
        </pc:sldMkLst>
        <pc:spChg chg="add mod">
          <ac:chgData name="DeHart, Stephanie" userId="69486e51-f5a3-47fa-a1e8-d600d3da159f" providerId="ADAL" clId="{A44C315B-CC62-403E-97CD-FDB5B01F92A5}" dt="2025-01-07T02:20:08.692" v="71"/>
          <ac:spMkLst>
            <pc:docMk/>
            <pc:sldMk cId="3230233344" sldId="287"/>
            <ac:spMk id="21" creationId="{2B8BD438-DFE7-4A65-86E7-BA7159AE5224}"/>
          </ac:spMkLst>
        </pc:spChg>
      </pc:sldChg>
      <pc:sldChg chg="addSp modSp">
        <pc:chgData name="DeHart, Stephanie" userId="69486e51-f5a3-47fa-a1e8-d600d3da159f" providerId="ADAL" clId="{A44C315B-CC62-403E-97CD-FDB5B01F92A5}" dt="2025-01-07T02:20:12.108" v="72"/>
        <pc:sldMkLst>
          <pc:docMk/>
          <pc:sldMk cId="2952418312" sldId="288"/>
        </pc:sldMkLst>
        <pc:spChg chg="add mod">
          <ac:chgData name="DeHart, Stephanie" userId="69486e51-f5a3-47fa-a1e8-d600d3da159f" providerId="ADAL" clId="{A44C315B-CC62-403E-97CD-FDB5B01F92A5}" dt="2025-01-07T02:20:12.108" v="72"/>
          <ac:spMkLst>
            <pc:docMk/>
            <pc:sldMk cId="2952418312" sldId="288"/>
            <ac:spMk id="17" creationId="{CF529F6D-F083-4817-B828-CEF12FDB0AF6}"/>
          </ac:spMkLst>
        </pc:spChg>
      </pc:sldChg>
      <pc:sldChg chg="addSp modSp">
        <pc:chgData name="DeHart, Stephanie" userId="69486e51-f5a3-47fa-a1e8-d600d3da159f" providerId="ADAL" clId="{A44C315B-CC62-403E-97CD-FDB5B01F92A5}" dt="2025-01-07T02:20:14.389" v="73"/>
        <pc:sldMkLst>
          <pc:docMk/>
          <pc:sldMk cId="1922752733" sldId="289"/>
        </pc:sldMkLst>
        <pc:spChg chg="add mod">
          <ac:chgData name="DeHart, Stephanie" userId="69486e51-f5a3-47fa-a1e8-d600d3da159f" providerId="ADAL" clId="{A44C315B-CC62-403E-97CD-FDB5B01F92A5}" dt="2025-01-07T02:20:14.389" v="73"/>
          <ac:spMkLst>
            <pc:docMk/>
            <pc:sldMk cId="1922752733" sldId="289"/>
            <ac:spMk id="15" creationId="{7BA29302-0D15-4487-A352-47EABA7D7849}"/>
          </ac:spMkLst>
        </pc:spChg>
      </pc:sldChg>
      <pc:sldChg chg="addSp modSp">
        <pc:chgData name="DeHart, Stephanie" userId="69486e51-f5a3-47fa-a1e8-d600d3da159f" providerId="ADAL" clId="{A44C315B-CC62-403E-97CD-FDB5B01F92A5}" dt="2025-01-07T02:20:17.293" v="74"/>
        <pc:sldMkLst>
          <pc:docMk/>
          <pc:sldMk cId="3400233252" sldId="291"/>
        </pc:sldMkLst>
        <pc:spChg chg="add mod">
          <ac:chgData name="DeHart, Stephanie" userId="69486e51-f5a3-47fa-a1e8-d600d3da159f" providerId="ADAL" clId="{A44C315B-CC62-403E-97CD-FDB5B01F92A5}" dt="2025-01-07T02:20:17.293" v="74"/>
          <ac:spMkLst>
            <pc:docMk/>
            <pc:sldMk cId="3400233252" sldId="291"/>
            <ac:spMk id="27" creationId="{8B787B46-F24C-468A-92F1-D59F745A09EB}"/>
          </ac:spMkLst>
        </pc:spChg>
      </pc:sldChg>
      <pc:sldChg chg="addSp modSp">
        <pc:chgData name="DeHart, Stephanie" userId="69486e51-f5a3-47fa-a1e8-d600d3da159f" providerId="ADAL" clId="{A44C315B-CC62-403E-97CD-FDB5B01F92A5}" dt="2025-01-07T02:20:19.389" v="75"/>
        <pc:sldMkLst>
          <pc:docMk/>
          <pc:sldMk cId="3718918003" sldId="292"/>
        </pc:sldMkLst>
        <pc:spChg chg="add mod">
          <ac:chgData name="DeHart, Stephanie" userId="69486e51-f5a3-47fa-a1e8-d600d3da159f" providerId="ADAL" clId="{A44C315B-CC62-403E-97CD-FDB5B01F92A5}" dt="2025-01-07T02:20:19.389" v="75"/>
          <ac:spMkLst>
            <pc:docMk/>
            <pc:sldMk cId="3718918003" sldId="292"/>
            <ac:spMk id="25" creationId="{02B0E8EA-5ABA-43A3-B3F6-BFC61361F6B0}"/>
          </ac:spMkLst>
        </pc:spChg>
      </pc:sldChg>
      <pc:sldChg chg="addSp modSp">
        <pc:chgData name="DeHart, Stephanie" userId="69486e51-f5a3-47fa-a1e8-d600d3da159f" providerId="ADAL" clId="{A44C315B-CC62-403E-97CD-FDB5B01F92A5}" dt="2025-01-07T02:20:22.184" v="76"/>
        <pc:sldMkLst>
          <pc:docMk/>
          <pc:sldMk cId="36394597" sldId="293"/>
        </pc:sldMkLst>
        <pc:spChg chg="add mod">
          <ac:chgData name="DeHart, Stephanie" userId="69486e51-f5a3-47fa-a1e8-d600d3da159f" providerId="ADAL" clId="{A44C315B-CC62-403E-97CD-FDB5B01F92A5}" dt="2025-01-07T02:20:22.184" v="76"/>
          <ac:spMkLst>
            <pc:docMk/>
            <pc:sldMk cId="36394597" sldId="293"/>
            <ac:spMk id="8" creationId="{712A91A2-4549-45F4-9E70-DEA404477161}"/>
          </ac:spMkLst>
        </pc:spChg>
      </pc:sldChg>
      <pc:sldChg chg="addSp modSp">
        <pc:chgData name="DeHart, Stephanie" userId="69486e51-f5a3-47fa-a1e8-d600d3da159f" providerId="ADAL" clId="{A44C315B-CC62-403E-97CD-FDB5B01F92A5}" dt="2025-01-08T14:45:01.078" v="919" actId="20577"/>
        <pc:sldMkLst>
          <pc:docMk/>
          <pc:sldMk cId="3970949620" sldId="294"/>
        </pc:sldMkLst>
        <pc:spChg chg="mod">
          <ac:chgData name="DeHart, Stephanie" userId="69486e51-f5a3-47fa-a1e8-d600d3da159f" providerId="ADAL" clId="{A44C315B-CC62-403E-97CD-FDB5B01F92A5}" dt="2025-01-08T14:45:01.078" v="919" actId="20577"/>
          <ac:spMkLst>
            <pc:docMk/>
            <pc:sldMk cId="3970949620" sldId="294"/>
            <ac:spMk id="6" creationId="{00000000-0000-0000-0000-000000000000}"/>
          </ac:spMkLst>
        </pc:spChg>
        <pc:spChg chg="add mod">
          <ac:chgData name="DeHart, Stephanie" userId="69486e51-f5a3-47fa-a1e8-d600d3da159f" providerId="ADAL" clId="{A44C315B-CC62-403E-97CD-FDB5B01F92A5}" dt="2025-01-07T02:20:24.544" v="77"/>
          <ac:spMkLst>
            <pc:docMk/>
            <pc:sldMk cId="3970949620" sldId="294"/>
            <ac:spMk id="18" creationId="{A002AB5B-F8F4-4AB0-9363-2169D7D0B9B5}"/>
          </ac:spMkLst>
        </pc:spChg>
      </pc:sldChg>
      <pc:sldChg chg="addSp modSp">
        <pc:chgData name="DeHart, Stephanie" userId="69486e51-f5a3-47fa-a1e8-d600d3da159f" providerId="ADAL" clId="{A44C315B-CC62-403E-97CD-FDB5B01F92A5}" dt="2025-01-07T02:20:27.063" v="78"/>
        <pc:sldMkLst>
          <pc:docMk/>
          <pc:sldMk cId="2321215253" sldId="295"/>
        </pc:sldMkLst>
        <pc:spChg chg="add mod">
          <ac:chgData name="DeHart, Stephanie" userId="69486e51-f5a3-47fa-a1e8-d600d3da159f" providerId="ADAL" clId="{A44C315B-CC62-403E-97CD-FDB5B01F92A5}" dt="2025-01-07T02:20:27.063" v="78"/>
          <ac:spMkLst>
            <pc:docMk/>
            <pc:sldMk cId="2321215253" sldId="295"/>
            <ac:spMk id="8" creationId="{218A3F88-A28F-4704-9B8D-12ACC4CEB443}"/>
          </ac:spMkLst>
        </pc:spChg>
      </pc:sldChg>
      <pc:sldChg chg="addSp modSp">
        <pc:chgData name="DeHart, Stephanie" userId="69486e51-f5a3-47fa-a1e8-d600d3da159f" providerId="ADAL" clId="{A44C315B-CC62-403E-97CD-FDB5B01F92A5}" dt="2025-01-07T02:20:31.120" v="80"/>
        <pc:sldMkLst>
          <pc:docMk/>
          <pc:sldMk cId="1550487097" sldId="297"/>
        </pc:sldMkLst>
        <pc:spChg chg="add mod">
          <ac:chgData name="DeHart, Stephanie" userId="69486e51-f5a3-47fa-a1e8-d600d3da159f" providerId="ADAL" clId="{A44C315B-CC62-403E-97CD-FDB5B01F92A5}" dt="2025-01-07T02:20:31.120" v="80"/>
          <ac:spMkLst>
            <pc:docMk/>
            <pc:sldMk cId="1550487097" sldId="297"/>
            <ac:spMk id="12" creationId="{4A48DC11-03BF-42AF-B4EA-1CE56B58B21B}"/>
          </ac:spMkLst>
        </pc:spChg>
      </pc:sldChg>
      <pc:sldChg chg="addSp modSp">
        <pc:chgData name="DeHart, Stephanie" userId="69486e51-f5a3-47fa-a1e8-d600d3da159f" providerId="ADAL" clId="{A44C315B-CC62-403E-97CD-FDB5B01F92A5}" dt="2025-01-07T02:20:32.989" v="81"/>
        <pc:sldMkLst>
          <pc:docMk/>
          <pc:sldMk cId="1854733130" sldId="298"/>
        </pc:sldMkLst>
        <pc:spChg chg="add mod">
          <ac:chgData name="DeHart, Stephanie" userId="69486e51-f5a3-47fa-a1e8-d600d3da159f" providerId="ADAL" clId="{A44C315B-CC62-403E-97CD-FDB5B01F92A5}" dt="2025-01-07T02:20:32.989" v="81"/>
          <ac:spMkLst>
            <pc:docMk/>
            <pc:sldMk cId="1854733130" sldId="298"/>
            <ac:spMk id="16" creationId="{09CF7F8E-1AAA-4E8D-85D6-E31D1F3A0F14}"/>
          </ac:spMkLst>
        </pc:spChg>
      </pc:sldChg>
      <pc:sldChg chg="addSp modSp">
        <pc:chgData name="DeHart, Stephanie" userId="69486e51-f5a3-47fa-a1e8-d600d3da159f" providerId="ADAL" clId="{A44C315B-CC62-403E-97CD-FDB5B01F92A5}" dt="2025-01-07T02:20:34.595" v="82"/>
        <pc:sldMkLst>
          <pc:docMk/>
          <pc:sldMk cId="3832037102" sldId="299"/>
        </pc:sldMkLst>
        <pc:spChg chg="add mod">
          <ac:chgData name="DeHart, Stephanie" userId="69486e51-f5a3-47fa-a1e8-d600d3da159f" providerId="ADAL" clId="{A44C315B-CC62-403E-97CD-FDB5B01F92A5}" dt="2025-01-07T02:20:34.595" v="82"/>
          <ac:spMkLst>
            <pc:docMk/>
            <pc:sldMk cId="3832037102" sldId="299"/>
            <ac:spMk id="8" creationId="{715C80CB-E1BC-426B-9C77-B725E8C65529}"/>
          </ac:spMkLst>
        </pc:spChg>
      </pc:sldChg>
      <pc:sldChg chg="addSp modSp">
        <pc:chgData name="DeHart, Stephanie" userId="69486e51-f5a3-47fa-a1e8-d600d3da159f" providerId="ADAL" clId="{A44C315B-CC62-403E-97CD-FDB5B01F92A5}" dt="2025-01-07T02:20:36.428" v="83"/>
        <pc:sldMkLst>
          <pc:docMk/>
          <pc:sldMk cId="1565395433" sldId="300"/>
        </pc:sldMkLst>
        <pc:spChg chg="add mod">
          <ac:chgData name="DeHart, Stephanie" userId="69486e51-f5a3-47fa-a1e8-d600d3da159f" providerId="ADAL" clId="{A44C315B-CC62-403E-97CD-FDB5B01F92A5}" dt="2025-01-07T02:20:36.428" v="83"/>
          <ac:spMkLst>
            <pc:docMk/>
            <pc:sldMk cId="1565395433" sldId="300"/>
            <ac:spMk id="10" creationId="{D154B9A4-ADAB-4196-92B0-5A5379625A86}"/>
          </ac:spMkLst>
        </pc:spChg>
      </pc:sldChg>
      <pc:sldChg chg="addSp modSp">
        <pc:chgData name="DeHart, Stephanie" userId="69486e51-f5a3-47fa-a1e8-d600d3da159f" providerId="ADAL" clId="{A44C315B-CC62-403E-97CD-FDB5B01F92A5}" dt="2025-01-07T02:20:40.286" v="85"/>
        <pc:sldMkLst>
          <pc:docMk/>
          <pc:sldMk cId="2966530302" sldId="301"/>
        </pc:sldMkLst>
        <pc:spChg chg="add mod">
          <ac:chgData name="DeHart, Stephanie" userId="69486e51-f5a3-47fa-a1e8-d600d3da159f" providerId="ADAL" clId="{A44C315B-CC62-403E-97CD-FDB5B01F92A5}" dt="2025-01-07T02:20:40.286" v="85"/>
          <ac:spMkLst>
            <pc:docMk/>
            <pc:sldMk cId="2966530302" sldId="301"/>
            <ac:spMk id="6" creationId="{93D066D7-DAAF-4114-83B1-2695CB9442E0}"/>
          </ac:spMkLst>
        </pc:spChg>
      </pc:sldChg>
      <pc:sldChg chg="modSp mod">
        <pc:chgData name="DeHart, Stephanie" userId="69486e51-f5a3-47fa-a1e8-d600d3da159f" providerId="ADAL" clId="{A44C315B-CC62-403E-97CD-FDB5B01F92A5}" dt="2025-01-07T02:23:33.124" v="126" actId="20577"/>
        <pc:sldMkLst>
          <pc:docMk/>
          <pc:sldMk cId="2763664886" sldId="304"/>
        </pc:sldMkLst>
        <pc:spChg chg="mod">
          <ac:chgData name="DeHart, Stephanie" userId="69486e51-f5a3-47fa-a1e8-d600d3da159f" providerId="ADAL" clId="{A44C315B-CC62-403E-97CD-FDB5B01F92A5}" dt="2025-01-07T02:23:30.005" v="125" actId="20577"/>
          <ac:spMkLst>
            <pc:docMk/>
            <pc:sldMk cId="2763664886" sldId="304"/>
            <ac:spMk id="2" creationId="{3DC6CC32-12E2-40AB-91E7-E065E3B54AA8}"/>
          </ac:spMkLst>
        </pc:spChg>
        <pc:spChg chg="mod">
          <ac:chgData name="DeHart, Stephanie" userId="69486e51-f5a3-47fa-a1e8-d600d3da159f" providerId="ADAL" clId="{A44C315B-CC62-403E-97CD-FDB5B01F92A5}" dt="2025-01-07T02:23:33.124" v="126" actId="20577"/>
          <ac:spMkLst>
            <pc:docMk/>
            <pc:sldMk cId="2763664886" sldId="304"/>
            <ac:spMk id="6" creationId="{00000000-0000-0000-0000-000000000000}"/>
          </ac:spMkLst>
        </pc:spChg>
      </pc:sldChg>
      <pc:sldChg chg="modSp mod">
        <pc:chgData name="DeHart, Stephanie" userId="69486e51-f5a3-47fa-a1e8-d600d3da159f" providerId="ADAL" clId="{A44C315B-CC62-403E-97CD-FDB5B01F92A5}" dt="2025-01-07T02:24:40.611" v="141" actId="20577"/>
        <pc:sldMkLst>
          <pc:docMk/>
          <pc:sldMk cId="3641967348" sldId="305"/>
        </pc:sldMkLst>
        <pc:spChg chg="mod">
          <ac:chgData name="DeHart, Stephanie" userId="69486e51-f5a3-47fa-a1e8-d600d3da159f" providerId="ADAL" clId="{A44C315B-CC62-403E-97CD-FDB5B01F92A5}" dt="2025-01-07T02:24:38.275" v="140" actId="20577"/>
          <ac:spMkLst>
            <pc:docMk/>
            <pc:sldMk cId="3641967348" sldId="305"/>
            <ac:spMk id="2" creationId="{3DC6CC32-12E2-40AB-91E7-E065E3B54AA8}"/>
          </ac:spMkLst>
        </pc:spChg>
        <pc:spChg chg="mod">
          <ac:chgData name="DeHart, Stephanie" userId="69486e51-f5a3-47fa-a1e8-d600d3da159f" providerId="ADAL" clId="{A44C315B-CC62-403E-97CD-FDB5B01F92A5}" dt="2025-01-07T02:24:40.611" v="141" actId="20577"/>
          <ac:spMkLst>
            <pc:docMk/>
            <pc:sldMk cId="3641967348" sldId="305"/>
            <ac:spMk id="6" creationId="{00000000-0000-0000-0000-000000000000}"/>
          </ac:spMkLst>
        </pc:spChg>
      </pc:sldChg>
      <pc:sldChg chg="modSp mod">
        <pc:chgData name="DeHart, Stephanie" userId="69486e51-f5a3-47fa-a1e8-d600d3da159f" providerId="ADAL" clId="{A44C315B-CC62-403E-97CD-FDB5B01F92A5}" dt="2025-01-07T02:25:23.829" v="166" actId="20577"/>
        <pc:sldMkLst>
          <pc:docMk/>
          <pc:sldMk cId="1893555698" sldId="306"/>
        </pc:sldMkLst>
        <pc:spChg chg="mod">
          <ac:chgData name="DeHart, Stephanie" userId="69486e51-f5a3-47fa-a1e8-d600d3da159f" providerId="ADAL" clId="{A44C315B-CC62-403E-97CD-FDB5B01F92A5}" dt="2025-01-07T02:25:21.647" v="165" actId="20577"/>
          <ac:spMkLst>
            <pc:docMk/>
            <pc:sldMk cId="1893555698" sldId="306"/>
            <ac:spMk id="2" creationId="{3DC6CC32-12E2-40AB-91E7-E065E3B54AA8}"/>
          </ac:spMkLst>
        </pc:spChg>
        <pc:spChg chg="mod">
          <ac:chgData name="DeHart, Stephanie" userId="69486e51-f5a3-47fa-a1e8-d600d3da159f" providerId="ADAL" clId="{A44C315B-CC62-403E-97CD-FDB5B01F92A5}" dt="2025-01-07T02:25:23.829" v="166" actId="20577"/>
          <ac:spMkLst>
            <pc:docMk/>
            <pc:sldMk cId="1893555698" sldId="306"/>
            <ac:spMk id="6" creationId="{00000000-0000-0000-0000-000000000000}"/>
          </ac:spMkLst>
        </pc:spChg>
      </pc:sldChg>
      <pc:sldChg chg="modSp mod">
        <pc:chgData name="DeHart, Stephanie" userId="69486e51-f5a3-47fa-a1e8-d600d3da159f" providerId="ADAL" clId="{A44C315B-CC62-403E-97CD-FDB5B01F92A5}" dt="2025-01-07T02:26:20.518" v="184" actId="20577"/>
        <pc:sldMkLst>
          <pc:docMk/>
          <pc:sldMk cId="786967345" sldId="307"/>
        </pc:sldMkLst>
        <pc:spChg chg="mod">
          <ac:chgData name="DeHart, Stephanie" userId="69486e51-f5a3-47fa-a1e8-d600d3da159f" providerId="ADAL" clId="{A44C315B-CC62-403E-97CD-FDB5B01F92A5}" dt="2025-01-07T02:26:18.342" v="183" actId="20577"/>
          <ac:spMkLst>
            <pc:docMk/>
            <pc:sldMk cId="786967345" sldId="307"/>
            <ac:spMk id="2" creationId="{3DC6CC32-12E2-40AB-91E7-E065E3B54AA8}"/>
          </ac:spMkLst>
        </pc:spChg>
        <pc:spChg chg="mod">
          <ac:chgData name="DeHart, Stephanie" userId="69486e51-f5a3-47fa-a1e8-d600d3da159f" providerId="ADAL" clId="{A44C315B-CC62-403E-97CD-FDB5B01F92A5}" dt="2025-01-07T02:26:20.518" v="184" actId="20577"/>
          <ac:spMkLst>
            <pc:docMk/>
            <pc:sldMk cId="786967345" sldId="307"/>
            <ac:spMk id="6" creationId="{00000000-0000-0000-0000-000000000000}"/>
          </ac:spMkLst>
        </pc:spChg>
      </pc:sldChg>
      <pc:sldChg chg="modSp mod">
        <pc:chgData name="DeHart, Stephanie" userId="69486e51-f5a3-47fa-a1e8-d600d3da159f" providerId="ADAL" clId="{A44C315B-CC62-403E-97CD-FDB5B01F92A5}" dt="2025-01-07T02:27:41.212" v="201" actId="20577"/>
        <pc:sldMkLst>
          <pc:docMk/>
          <pc:sldMk cId="883666641" sldId="308"/>
        </pc:sldMkLst>
        <pc:spChg chg="mod">
          <ac:chgData name="DeHart, Stephanie" userId="69486e51-f5a3-47fa-a1e8-d600d3da159f" providerId="ADAL" clId="{A44C315B-CC62-403E-97CD-FDB5B01F92A5}" dt="2025-01-07T02:27:39.007" v="200" actId="20577"/>
          <ac:spMkLst>
            <pc:docMk/>
            <pc:sldMk cId="883666641" sldId="308"/>
            <ac:spMk id="2" creationId="{3DC6CC32-12E2-40AB-91E7-E065E3B54AA8}"/>
          </ac:spMkLst>
        </pc:spChg>
        <pc:spChg chg="mod">
          <ac:chgData name="DeHart, Stephanie" userId="69486e51-f5a3-47fa-a1e8-d600d3da159f" providerId="ADAL" clId="{A44C315B-CC62-403E-97CD-FDB5B01F92A5}" dt="2025-01-07T02:27:41.212" v="201" actId="20577"/>
          <ac:spMkLst>
            <pc:docMk/>
            <pc:sldMk cId="883666641" sldId="308"/>
            <ac:spMk id="6" creationId="{00000000-0000-0000-0000-000000000000}"/>
          </ac:spMkLst>
        </pc:spChg>
      </pc:sldChg>
      <pc:sldChg chg="modSp mod">
        <pc:chgData name="DeHart, Stephanie" userId="69486e51-f5a3-47fa-a1e8-d600d3da159f" providerId="ADAL" clId="{A44C315B-CC62-403E-97CD-FDB5B01F92A5}" dt="2025-01-07T02:28:03.821" v="229" actId="20577"/>
        <pc:sldMkLst>
          <pc:docMk/>
          <pc:sldMk cId="2796549375" sldId="309"/>
        </pc:sldMkLst>
        <pc:spChg chg="mod">
          <ac:chgData name="DeHart, Stephanie" userId="69486e51-f5a3-47fa-a1e8-d600d3da159f" providerId="ADAL" clId="{A44C315B-CC62-403E-97CD-FDB5B01F92A5}" dt="2025-01-07T02:28:01.657" v="228" actId="20577"/>
          <ac:spMkLst>
            <pc:docMk/>
            <pc:sldMk cId="2796549375" sldId="309"/>
            <ac:spMk id="2" creationId="{3DC6CC32-12E2-40AB-91E7-E065E3B54AA8}"/>
          </ac:spMkLst>
        </pc:spChg>
        <pc:spChg chg="mod">
          <ac:chgData name="DeHart, Stephanie" userId="69486e51-f5a3-47fa-a1e8-d600d3da159f" providerId="ADAL" clId="{A44C315B-CC62-403E-97CD-FDB5B01F92A5}" dt="2025-01-07T02:28:03.821" v="229" actId="20577"/>
          <ac:spMkLst>
            <pc:docMk/>
            <pc:sldMk cId="2796549375" sldId="309"/>
            <ac:spMk id="6" creationId="{00000000-0000-0000-0000-000000000000}"/>
          </ac:spMkLst>
        </pc:spChg>
      </pc:sldChg>
      <pc:sldChg chg="addSp modSp">
        <pc:chgData name="DeHart, Stephanie" userId="69486e51-f5a3-47fa-a1e8-d600d3da159f" providerId="ADAL" clId="{A44C315B-CC62-403E-97CD-FDB5B01F92A5}" dt="2025-01-07T02:19:19.650" v="55"/>
        <pc:sldMkLst>
          <pc:docMk/>
          <pc:sldMk cId="0" sldId="310"/>
        </pc:sldMkLst>
        <pc:spChg chg="add mod">
          <ac:chgData name="DeHart, Stephanie" userId="69486e51-f5a3-47fa-a1e8-d600d3da159f" providerId="ADAL" clId="{A44C315B-CC62-403E-97CD-FDB5B01F92A5}" dt="2025-01-07T02:19:19.650" v="55"/>
          <ac:spMkLst>
            <pc:docMk/>
            <pc:sldMk cId="0" sldId="310"/>
            <ac:spMk id="4" creationId="{CBC9CF11-34A9-487E-9E83-5BF9360C0990}"/>
          </ac:spMkLst>
        </pc:spChg>
      </pc:sldChg>
      <pc:sldChg chg="addSp modSp mod">
        <pc:chgData name="DeHart, Stephanie" userId="69486e51-f5a3-47fa-a1e8-d600d3da159f" providerId="ADAL" clId="{A44C315B-CC62-403E-97CD-FDB5B01F92A5}" dt="2025-01-15T04:53:29.069" v="922"/>
        <pc:sldMkLst>
          <pc:docMk/>
          <pc:sldMk cId="74958026" sldId="311"/>
        </pc:sldMkLst>
        <pc:spChg chg="add mod">
          <ac:chgData name="DeHart, Stephanie" userId="69486e51-f5a3-47fa-a1e8-d600d3da159f" providerId="ADAL" clId="{A44C315B-CC62-403E-97CD-FDB5B01F92A5}" dt="2025-01-07T02:20:42.327" v="86"/>
          <ac:spMkLst>
            <pc:docMk/>
            <pc:sldMk cId="74958026" sldId="311"/>
            <ac:spMk id="4" creationId="{B969DFA6-76F1-4903-AFA0-93A1F468CAB5}"/>
          </ac:spMkLst>
        </pc:spChg>
        <pc:spChg chg="mod">
          <ac:chgData name="DeHart, Stephanie" userId="69486e51-f5a3-47fa-a1e8-d600d3da159f" providerId="ADAL" clId="{A44C315B-CC62-403E-97CD-FDB5B01F92A5}" dt="2025-01-15T04:53:29.069" v="922"/>
          <ac:spMkLst>
            <pc:docMk/>
            <pc:sldMk cId="74958026" sldId="311"/>
            <ac:spMk id="133" creationId="{00000000-0000-0000-0000-000000000000}"/>
          </ac:spMkLst>
        </pc:spChg>
      </pc:sldChg>
      <pc:sldChg chg="addSp modSp">
        <pc:chgData name="DeHart, Stephanie" userId="69486e51-f5a3-47fa-a1e8-d600d3da159f" providerId="ADAL" clId="{A44C315B-CC62-403E-97CD-FDB5B01F92A5}" dt="2025-01-07T02:20:29.020" v="79"/>
        <pc:sldMkLst>
          <pc:docMk/>
          <pc:sldMk cId="212777051" sldId="312"/>
        </pc:sldMkLst>
        <pc:spChg chg="add mod">
          <ac:chgData name="DeHart, Stephanie" userId="69486e51-f5a3-47fa-a1e8-d600d3da159f" providerId="ADAL" clId="{A44C315B-CC62-403E-97CD-FDB5B01F92A5}" dt="2025-01-07T02:20:29.020" v="79"/>
          <ac:spMkLst>
            <pc:docMk/>
            <pc:sldMk cId="212777051" sldId="312"/>
            <ac:spMk id="16" creationId="{15C397FE-1DF5-4103-99FA-F5ABBB8D9156}"/>
          </ac:spMkLst>
        </pc:spChg>
      </pc:sldChg>
      <pc:sldChg chg="addSp modSp">
        <pc:chgData name="DeHart, Stephanie" userId="69486e51-f5a3-47fa-a1e8-d600d3da159f" providerId="ADAL" clId="{A44C315B-CC62-403E-97CD-FDB5B01F92A5}" dt="2025-01-07T02:20:38.308" v="84"/>
        <pc:sldMkLst>
          <pc:docMk/>
          <pc:sldMk cId="1202586023" sldId="313"/>
        </pc:sldMkLst>
        <pc:spChg chg="add mod">
          <ac:chgData name="DeHart, Stephanie" userId="69486e51-f5a3-47fa-a1e8-d600d3da159f" providerId="ADAL" clId="{A44C315B-CC62-403E-97CD-FDB5B01F92A5}" dt="2025-01-07T02:20:38.308" v="84"/>
          <ac:spMkLst>
            <pc:docMk/>
            <pc:sldMk cId="1202586023" sldId="313"/>
            <ac:spMk id="11" creationId="{06AE0DD3-8572-48C7-90D4-CEDD7CA9D970}"/>
          </ac:spMkLst>
        </pc:spChg>
      </pc:sldChg>
      <pc:sldChg chg="add">
        <pc:chgData name="DeHart, Stephanie" userId="69486e51-f5a3-47fa-a1e8-d600d3da159f" providerId="ADAL" clId="{A44C315B-CC62-403E-97CD-FDB5B01F92A5}" dt="2025-01-07T02:29:16.320" v="230"/>
        <pc:sldMkLst>
          <pc:docMk/>
          <pc:sldMk cId="3754948758" sldId="314"/>
        </pc:sldMkLst>
      </pc:sldChg>
      <pc:sldMasterChg chg="modSp mod modSldLayout">
        <pc:chgData name="DeHart, Stephanie" userId="69486e51-f5a3-47fa-a1e8-d600d3da159f" providerId="ADAL" clId="{A44C315B-CC62-403E-97CD-FDB5B01F92A5}" dt="2025-01-07T02:18:34.222" v="52"/>
        <pc:sldMasterMkLst>
          <pc:docMk/>
          <pc:sldMasterMk cId="2080662955" sldId="2147483660"/>
        </pc:sldMasterMkLst>
        <pc:spChg chg="mod">
          <ac:chgData name="DeHart, Stephanie" userId="69486e51-f5a3-47fa-a1e8-d600d3da159f" providerId="ADAL" clId="{A44C315B-CC62-403E-97CD-FDB5B01F92A5}" dt="2025-01-07T02:16:34.599" v="23" actId="20577"/>
          <ac:spMkLst>
            <pc:docMk/>
            <pc:sldMasterMk cId="2080662955" sldId="2147483660"/>
            <ac:spMk id="5" creationId="{00000000-0000-0000-0000-000000000000}"/>
          </ac:spMkLst>
        </pc:spChg>
        <pc:sldLayoutChg chg="modSp mod">
          <pc:chgData name="DeHart, Stephanie" userId="69486e51-f5a3-47fa-a1e8-d600d3da159f" providerId="ADAL" clId="{A44C315B-CC62-403E-97CD-FDB5B01F92A5}" dt="2025-01-07T02:16:48.933" v="25"/>
          <pc:sldLayoutMkLst>
            <pc:docMk/>
            <pc:sldMasterMk cId="2080662955" sldId="2147483660"/>
            <pc:sldLayoutMk cId="775510574" sldId="2147483661"/>
          </pc:sldLayoutMkLst>
          <pc:spChg chg="mod">
            <ac:chgData name="DeHart, Stephanie" userId="69486e51-f5a3-47fa-a1e8-d600d3da159f" providerId="ADAL" clId="{A44C315B-CC62-403E-97CD-FDB5B01F92A5}" dt="2025-01-07T02:16:48.933" v="25"/>
            <ac:spMkLst>
              <pc:docMk/>
              <pc:sldMasterMk cId="2080662955" sldId="2147483660"/>
              <pc:sldLayoutMk cId="775510574" sldId="2147483661"/>
              <ac:spMk id="11" creationId="{3FB45199-F13E-4CB5-AF62-71432CD4898C}"/>
            </ac:spMkLst>
          </pc:spChg>
        </pc:sldLayoutChg>
        <pc:sldLayoutChg chg="modSp mod">
          <pc:chgData name="DeHart, Stephanie" userId="69486e51-f5a3-47fa-a1e8-d600d3da159f" providerId="ADAL" clId="{A44C315B-CC62-403E-97CD-FDB5B01F92A5}" dt="2025-01-07T02:16:57.034" v="27"/>
          <pc:sldLayoutMkLst>
            <pc:docMk/>
            <pc:sldMasterMk cId="4087317442" sldId="2147483675"/>
            <pc:sldLayoutMk cId="2316589811" sldId="2147483662"/>
          </pc:sldLayoutMkLst>
          <pc:spChg chg="mod">
            <ac:chgData name="DeHart, Stephanie" userId="69486e51-f5a3-47fa-a1e8-d600d3da159f" providerId="ADAL" clId="{A44C315B-CC62-403E-97CD-FDB5B01F92A5}" dt="2025-01-07T02:16:57.034" v="27"/>
            <ac:spMkLst>
              <pc:docMk/>
              <pc:sldMasterMk cId="4087317442" sldId="2147483675"/>
              <pc:sldLayoutMk cId="2316589811" sldId="2147483662"/>
              <ac:spMk id="7" creationId="{D5D91A8B-765C-4E59-8109-94DA4EA55B37}"/>
            </ac:spMkLst>
          </pc:spChg>
        </pc:sldLayoutChg>
        <pc:sldLayoutChg chg="modSp mod">
          <pc:chgData name="DeHart, Stephanie" userId="69486e51-f5a3-47fa-a1e8-d600d3da159f" providerId="ADAL" clId="{A44C315B-CC62-403E-97CD-FDB5B01F92A5}" dt="2025-01-07T02:17:08.965" v="30"/>
          <pc:sldLayoutMkLst>
            <pc:docMk/>
            <pc:sldMasterMk cId="2080662955" sldId="2147483660"/>
            <pc:sldLayoutMk cId="2516472587" sldId="2147483663"/>
          </pc:sldLayoutMkLst>
          <pc:spChg chg="mod">
            <ac:chgData name="DeHart, Stephanie" userId="69486e51-f5a3-47fa-a1e8-d600d3da159f" providerId="ADAL" clId="{A44C315B-CC62-403E-97CD-FDB5B01F92A5}" dt="2025-01-07T02:17:08.965" v="30"/>
            <ac:spMkLst>
              <pc:docMk/>
              <pc:sldMasterMk cId="2080662955" sldId="2147483660"/>
              <pc:sldLayoutMk cId="2516472587" sldId="2147483663"/>
              <ac:spMk id="5" creationId="{00000000-0000-0000-0000-000000000000}"/>
            </ac:spMkLst>
          </pc:spChg>
        </pc:sldLayoutChg>
        <pc:sldLayoutChg chg="modSp mod">
          <pc:chgData name="DeHart, Stephanie" userId="69486e51-f5a3-47fa-a1e8-d600d3da159f" providerId="ADAL" clId="{A44C315B-CC62-403E-97CD-FDB5B01F92A5}" dt="2025-01-07T02:17:17.300" v="32"/>
          <pc:sldLayoutMkLst>
            <pc:docMk/>
            <pc:sldMasterMk cId="2080662955" sldId="2147483660"/>
            <pc:sldLayoutMk cId="2993062246" sldId="2147483664"/>
          </pc:sldLayoutMkLst>
          <pc:spChg chg="mod">
            <ac:chgData name="DeHart, Stephanie" userId="69486e51-f5a3-47fa-a1e8-d600d3da159f" providerId="ADAL" clId="{A44C315B-CC62-403E-97CD-FDB5B01F92A5}" dt="2025-01-07T02:17:17.300" v="32"/>
            <ac:spMkLst>
              <pc:docMk/>
              <pc:sldMasterMk cId="2080662955" sldId="2147483660"/>
              <pc:sldLayoutMk cId="2993062246" sldId="2147483664"/>
              <ac:spMk id="10" creationId="{94036C93-814B-4155-A748-7731CA60AC88}"/>
            </ac:spMkLst>
          </pc:spChg>
        </pc:sldLayoutChg>
        <pc:sldLayoutChg chg="modSp mod">
          <pc:chgData name="DeHart, Stephanie" userId="69486e51-f5a3-47fa-a1e8-d600d3da159f" providerId="ADAL" clId="{A44C315B-CC62-403E-97CD-FDB5B01F92A5}" dt="2025-01-07T02:17:24.752" v="34"/>
          <pc:sldLayoutMkLst>
            <pc:docMk/>
            <pc:sldMasterMk cId="2080662955" sldId="2147483660"/>
            <pc:sldLayoutMk cId="183942640" sldId="2147483665"/>
          </pc:sldLayoutMkLst>
          <pc:spChg chg="mod">
            <ac:chgData name="DeHart, Stephanie" userId="69486e51-f5a3-47fa-a1e8-d600d3da159f" providerId="ADAL" clId="{A44C315B-CC62-403E-97CD-FDB5B01F92A5}" dt="2025-01-07T02:17:24.752" v="34"/>
            <ac:spMkLst>
              <pc:docMk/>
              <pc:sldMasterMk cId="2080662955" sldId="2147483660"/>
              <pc:sldLayoutMk cId="183942640" sldId="2147483665"/>
              <ac:spMk id="6" creationId="{EFF54790-C8AC-4CF8-8E89-80C5C90F3A17}"/>
            </ac:spMkLst>
          </pc:spChg>
        </pc:sldLayoutChg>
        <pc:sldLayoutChg chg="modSp mod">
          <pc:chgData name="DeHart, Stephanie" userId="69486e51-f5a3-47fa-a1e8-d600d3da159f" providerId="ADAL" clId="{A44C315B-CC62-403E-97CD-FDB5B01F92A5}" dt="2025-01-07T02:17:31.357" v="36"/>
          <pc:sldLayoutMkLst>
            <pc:docMk/>
            <pc:sldMasterMk cId="2080662955" sldId="2147483660"/>
            <pc:sldLayoutMk cId="901659602" sldId="2147483666"/>
          </pc:sldLayoutMkLst>
          <pc:spChg chg="mod">
            <ac:chgData name="DeHart, Stephanie" userId="69486e51-f5a3-47fa-a1e8-d600d3da159f" providerId="ADAL" clId="{A44C315B-CC62-403E-97CD-FDB5B01F92A5}" dt="2025-01-07T02:17:31.357" v="36"/>
            <ac:spMkLst>
              <pc:docMk/>
              <pc:sldMasterMk cId="2080662955" sldId="2147483660"/>
              <pc:sldLayoutMk cId="901659602" sldId="2147483666"/>
              <ac:spMk id="5" creationId="{FF907DD0-6A5F-4994-AB77-82E297226896}"/>
            </ac:spMkLst>
          </pc:spChg>
        </pc:sldLayoutChg>
        <pc:sldLayoutChg chg="modSp mod">
          <pc:chgData name="DeHart, Stephanie" userId="69486e51-f5a3-47fa-a1e8-d600d3da159f" providerId="ADAL" clId="{A44C315B-CC62-403E-97CD-FDB5B01F92A5}" dt="2025-01-07T02:17:38.584" v="38"/>
          <pc:sldLayoutMkLst>
            <pc:docMk/>
            <pc:sldMasterMk cId="2080662955" sldId="2147483660"/>
            <pc:sldLayoutMk cId="2288925733" sldId="2147483667"/>
          </pc:sldLayoutMkLst>
          <pc:spChg chg="mod">
            <ac:chgData name="DeHart, Stephanie" userId="69486e51-f5a3-47fa-a1e8-d600d3da159f" providerId="ADAL" clId="{A44C315B-CC62-403E-97CD-FDB5B01F92A5}" dt="2025-01-07T02:17:38.584" v="38"/>
            <ac:spMkLst>
              <pc:docMk/>
              <pc:sldMasterMk cId="2080662955" sldId="2147483660"/>
              <pc:sldLayoutMk cId="2288925733" sldId="2147483667"/>
              <ac:spMk id="8" creationId="{3A5BB48A-749C-4DBB-8723-91ACE9CEA73E}"/>
            </ac:spMkLst>
          </pc:spChg>
        </pc:sldLayoutChg>
        <pc:sldLayoutChg chg="modSp mod">
          <pc:chgData name="DeHart, Stephanie" userId="69486e51-f5a3-47fa-a1e8-d600d3da159f" providerId="ADAL" clId="{A44C315B-CC62-403E-97CD-FDB5B01F92A5}" dt="2025-01-07T02:17:47.714" v="40"/>
          <pc:sldLayoutMkLst>
            <pc:docMk/>
            <pc:sldMasterMk cId="2080662955" sldId="2147483660"/>
            <pc:sldLayoutMk cId="2283198038" sldId="2147483668"/>
          </pc:sldLayoutMkLst>
          <pc:spChg chg="mod">
            <ac:chgData name="DeHart, Stephanie" userId="69486e51-f5a3-47fa-a1e8-d600d3da159f" providerId="ADAL" clId="{A44C315B-CC62-403E-97CD-FDB5B01F92A5}" dt="2025-01-07T02:17:47.714" v="40"/>
            <ac:spMkLst>
              <pc:docMk/>
              <pc:sldMasterMk cId="2080662955" sldId="2147483660"/>
              <pc:sldLayoutMk cId="2283198038" sldId="2147483668"/>
              <ac:spMk id="8" creationId="{D740D193-BF72-46A1-AFE9-DA960BABE465}"/>
            </ac:spMkLst>
          </pc:spChg>
        </pc:sldLayoutChg>
        <pc:sldLayoutChg chg="modSp mod">
          <pc:chgData name="DeHart, Stephanie" userId="69486e51-f5a3-47fa-a1e8-d600d3da159f" providerId="ADAL" clId="{A44C315B-CC62-403E-97CD-FDB5B01F92A5}" dt="2025-01-07T02:17:55.498" v="42"/>
          <pc:sldLayoutMkLst>
            <pc:docMk/>
            <pc:sldMasterMk cId="2080662955" sldId="2147483660"/>
            <pc:sldLayoutMk cId="3197343256" sldId="2147483669"/>
          </pc:sldLayoutMkLst>
          <pc:spChg chg="mod">
            <ac:chgData name="DeHart, Stephanie" userId="69486e51-f5a3-47fa-a1e8-d600d3da159f" providerId="ADAL" clId="{A44C315B-CC62-403E-97CD-FDB5B01F92A5}" dt="2025-01-07T02:17:55.498" v="42"/>
            <ac:spMkLst>
              <pc:docMk/>
              <pc:sldMasterMk cId="2080662955" sldId="2147483660"/>
              <pc:sldLayoutMk cId="3197343256" sldId="2147483669"/>
              <ac:spMk id="11" creationId="{A620A17C-5577-4021-9044-146DC609ECC5}"/>
            </ac:spMkLst>
          </pc:spChg>
        </pc:sldLayoutChg>
        <pc:sldLayoutChg chg="modSp mod">
          <pc:chgData name="DeHart, Stephanie" userId="69486e51-f5a3-47fa-a1e8-d600d3da159f" providerId="ADAL" clId="{A44C315B-CC62-403E-97CD-FDB5B01F92A5}" dt="2025-01-07T02:18:02.552" v="44"/>
          <pc:sldLayoutMkLst>
            <pc:docMk/>
            <pc:sldMasterMk cId="2080662955" sldId="2147483660"/>
            <pc:sldLayoutMk cId="1910063516" sldId="2147483670"/>
          </pc:sldLayoutMkLst>
          <pc:spChg chg="mod">
            <ac:chgData name="DeHart, Stephanie" userId="69486e51-f5a3-47fa-a1e8-d600d3da159f" providerId="ADAL" clId="{A44C315B-CC62-403E-97CD-FDB5B01F92A5}" dt="2025-01-07T02:18:02.552" v="44"/>
            <ac:spMkLst>
              <pc:docMk/>
              <pc:sldMasterMk cId="2080662955" sldId="2147483660"/>
              <pc:sldLayoutMk cId="1910063516" sldId="2147483670"/>
              <ac:spMk id="12" creationId="{3D444C08-6A3A-4BFB-9494-43F3DE33E919}"/>
            </ac:spMkLst>
          </pc:spChg>
        </pc:sldLayoutChg>
        <pc:sldLayoutChg chg="modSp mod">
          <pc:chgData name="DeHart, Stephanie" userId="69486e51-f5a3-47fa-a1e8-d600d3da159f" providerId="ADAL" clId="{A44C315B-CC62-403E-97CD-FDB5B01F92A5}" dt="2025-01-07T02:18:08.613" v="46"/>
          <pc:sldLayoutMkLst>
            <pc:docMk/>
            <pc:sldMasterMk cId="2080662955" sldId="2147483660"/>
            <pc:sldLayoutMk cId="1178204890" sldId="2147483671"/>
          </pc:sldLayoutMkLst>
          <pc:spChg chg="mod">
            <ac:chgData name="DeHart, Stephanie" userId="69486e51-f5a3-47fa-a1e8-d600d3da159f" providerId="ADAL" clId="{A44C315B-CC62-403E-97CD-FDB5B01F92A5}" dt="2025-01-07T02:18:08.613" v="46"/>
            <ac:spMkLst>
              <pc:docMk/>
              <pc:sldMasterMk cId="2080662955" sldId="2147483660"/>
              <pc:sldLayoutMk cId="1178204890" sldId="2147483671"/>
              <ac:spMk id="9" creationId="{FE695AAC-8311-4518-A219-DE58BF92AEA9}"/>
            </ac:spMkLst>
          </pc:spChg>
        </pc:sldLayoutChg>
        <pc:sldLayoutChg chg="modSp mod">
          <pc:chgData name="DeHart, Stephanie" userId="69486e51-f5a3-47fa-a1e8-d600d3da159f" providerId="ADAL" clId="{A44C315B-CC62-403E-97CD-FDB5B01F92A5}" dt="2025-01-07T02:18:16.198" v="48"/>
          <pc:sldLayoutMkLst>
            <pc:docMk/>
            <pc:sldMasterMk cId="2080662955" sldId="2147483660"/>
            <pc:sldLayoutMk cId="2542956451" sldId="2147483672"/>
          </pc:sldLayoutMkLst>
          <pc:spChg chg="mod">
            <ac:chgData name="DeHart, Stephanie" userId="69486e51-f5a3-47fa-a1e8-d600d3da159f" providerId="ADAL" clId="{A44C315B-CC62-403E-97CD-FDB5B01F92A5}" dt="2025-01-07T02:18:16.198" v="48"/>
            <ac:spMkLst>
              <pc:docMk/>
              <pc:sldMasterMk cId="2080662955" sldId="2147483660"/>
              <pc:sldLayoutMk cId="2542956451" sldId="2147483672"/>
              <ac:spMk id="6" creationId="{00000000-0000-0000-0000-000000000000}"/>
            </ac:spMkLst>
          </pc:spChg>
        </pc:sldLayoutChg>
        <pc:sldLayoutChg chg="modSp mod">
          <pc:chgData name="DeHart, Stephanie" userId="69486e51-f5a3-47fa-a1e8-d600d3da159f" providerId="ADAL" clId="{A44C315B-CC62-403E-97CD-FDB5B01F92A5}" dt="2025-01-07T02:18:22.021" v="50"/>
          <pc:sldLayoutMkLst>
            <pc:docMk/>
            <pc:sldMasterMk cId="2080662955" sldId="2147483660"/>
            <pc:sldLayoutMk cId="274942547" sldId="2147483673"/>
          </pc:sldLayoutMkLst>
          <pc:spChg chg="mod">
            <ac:chgData name="DeHart, Stephanie" userId="69486e51-f5a3-47fa-a1e8-d600d3da159f" providerId="ADAL" clId="{A44C315B-CC62-403E-97CD-FDB5B01F92A5}" dt="2025-01-07T02:18:22.021" v="50"/>
            <ac:spMkLst>
              <pc:docMk/>
              <pc:sldMasterMk cId="2080662955" sldId="2147483660"/>
              <pc:sldLayoutMk cId="274942547" sldId="2147483673"/>
              <ac:spMk id="6" creationId="{EFF54790-C8AC-4CF8-8E89-80C5C90F3A17}"/>
            </ac:spMkLst>
          </pc:spChg>
        </pc:sldLayoutChg>
        <pc:sldLayoutChg chg="modSp mod">
          <pc:chgData name="DeHart, Stephanie" userId="69486e51-f5a3-47fa-a1e8-d600d3da159f" providerId="ADAL" clId="{A44C315B-CC62-403E-97CD-FDB5B01F92A5}" dt="2025-01-07T02:18:34.222" v="52"/>
          <pc:sldLayoutMkLst>
            <pc:docMk/>
            <pc:sldMasterMk cId="2080662955" sldId="2147483660"/>
            <pc:sldLayoutMk cId="1691380538" sldId="2147483675"/>
          </pc:sldLayoutMkLst>
          <pc:spChg chg="mod">
            <ac:chgData name="DeHart, Stephanie" userId="69486e51-f5a3-47fa-a1e8-d600d3da159f" providerId="ADAL" clId="{A44C315B-CC62-403E-97CD-FDB5B01F92A5}" dt="2025-01-07T02:18:34.222" v="52"/>
            <ac:spMkLst>
              <pc:docMk/>
              <pc:sldMasterMk cId="2080662955" sldId="2147483660"/>
              <pc:sldLayoutMk cId="1691380538" sldId="2147483675"/>
              <ac:spMk id="11" creationId="{CAD31966-421C-41DC-9B46-21B1CD73A77E}"/>
            </ac:spMkLst>
          </pc:spChg>
        </pc:sldLayoutChg>
      </pc:sldMasterChg>
    </pc:docChg>
  </pc:docChgLst>
  <pc:docChgLst>
    <pc:chgData name="DeHart, Stephanie" userId="69486e51-f5a3-47fa-a1e8-d600d3da159f" providerId="ADAL" clId="{B3280EA6-D892-4BA8-8B38-BBA8B642AEAE}"/>
    <pc:docChg chg="undo custSel addSld delSld modSld sldOrd delMainMaster modMainMaster">
      <pc:chgData name="DeHart, Stephanie" userId="69486e51-f5a3-47fa-a1e8-d600d3da159f" providerId="ADAL" clId="{B3280EA6-D892-4BA8-8B38-BBA8B642AEAE}" dt="2025-06-02T14:18:14.773" v="2078" actId="20577"/>
      <pc:docMkLst>
        <pc:docMk/>
      </pc:docMkLst>
      <pc:sldChg chg="modAnim">
        <pc:chgData name="DeHart, Stephanie" userId="69486e51-f5a3-47fa-a1e8-d600d3da159f" providerId="ADAL" clId="{B3280EA6-D892-4BA8-8B38-BBA8B642AEAE}" dt="2025-06-01T22:02:12.036" v="137"/>
        <pc:sldMkLst>
          <pc:docMk/>
          <pc:sldMk cId="2619846824" sldId="268"/>
        </pc:sldMkLst>
      </pc:sldChg>
      <pc:sldChg chg="modAnim">
        <pc:chgData name="DeHart, Stephanie" userId="69486e51-f5a3-47fa-a1e8-d600d3da159f" providerId="ADAL" clId="{B3280EA6-D892-4BA8-8B38-BBA8B642AEAE}" dt="2025-06-01T22:02:16.893" v="138"/>
        <pc:sldMkLst>
          <pc:docMk/>
          <pc:sldMk cId="466347590" sldId="269"/>
        </pc:sldMkLst>
      </pc:sldChg>
      <pc:sldChg chg="modSp mod modNotesTx">
        <pc:chgData name="DeHart, Stephanie" userId="69486e51-f5a3-47fa-a1e8-d600d3da159f" providerId="ADAL" clId="{B3280EA6-D892-4BA8-8B38-BBA8B642AEAE}" dt="2025-06-01T22:04:46.740" v="184" actId="1036"/>
        <pc:sldMkLst>
          <pc:docMk/>
          <pc:sldMk cId="3977451478" sldId="271"/>
        </pc:sldMkLst>
        <pc:spChg chg="mod ord">
          <ac:chgData name="DeHart, Stephanie" userId="69486e51-f5a3-47fa-a1e8-d600d3da159f" providerId="ADAL" clId="{B3280EA6-D892-4BA8-8B38-BBA8B642AEAE}" dt="2025-06-01T22:04:07.073" v="167" actId="1037"/>
          <ac:spMkLst>
            <pc:docMk/>
            <pc:sldMk cId="3977451478" sldId="271"/>
            <ac:spMk id="3" creationId="{00000000-0000-0000-0000-000000000000}"/>
          </ac:spMkLst>
        </pc:spChg>
        <pc:spChg chg="ord">
          <ac:chgData name="DeHart, Stephanie" userId="69486e51-f5a3-47fa-a1e8-d600d3da159f" providerId="ADAL" clId="{B3280EA6-D892-4BA8-8B38-BBA8B642AEAE}" dt="2025-06-01T22:03:27.124" v="158" actId="166"/>
          <ac:spMkLst>
            <pc:docMk/>
            <pc:sldMk cId="3977451478" sldId="271"/>
            <ac:spMk id="6" creationId="{00000000-0000-0000-0000-000000000000}"/>
          </ac:spMkLst>
        </pc:spChg>
        <pc:spChg chg="mod">
          <ac:chgData name="DeHart, Stephanie" userId="69486e51-f5a3-47fa-a1e8-d600d3da159f" providerId="ADAL" clId="{B3280EA6-D892-4BA8-8B38-BBA8B642AEAE}" dt="2025-06-01T22:04:33.856" v="172" actId="1035"/>
          <ac:spMkLst>
            <pc:docMk/>
            <pc:sldMk cId="3977451478" sldId="271"/>
            <ac:spMk id="17" creationId="{00000000-0000-0000-0000-000000000000}"/>
          </ac:spMkLst>
        </pc:spChg>
        <pc:spChg chg="mod">
          <ac:chgData name="DeHart, Stephanie" userId="69486e51-f5a3-47fa-a1e8-d600d3da159f" providerId="ADAL" clId="{B3280EA6-D892-4BA8-8B38-BBA8B642AEAE}" dt="2025-06-01T22:04:30.117" v="171" actId="1035"/>
          <ac:spMkLst>
            <pc:docMk/>
            <pc:sldMk cId="3977451478" sldId="271"/>
            <ac:spMk id="18" creationId="{00000000-0000-0000-0000-000000000000}"/>
          </ac:spMkLst>
        </pc:spChg>
        <pc:spChg chg="mod">
          <ac:chgData name="DeHart, Stephanie" userId="69486e51-f5a3-47fa-a1e8-d600d3da159f" providerId="ADAL" clId="{B3280EA6-D892-4BA8-8B38-BBA8B642AEAE}" dt="2025-06-01T22:04:37.808" v="174" actId="1035"/>
          <ac:spMkLst>
            <pc:docMk/>
            <pc:sldMk cId="3977451478" sldId="271"/>
            <ac:spMk id="20" creationId="{00000000-0000-0000-0000-000000000000}"/>
          </ac:spMkLst>
        </pc:spChg>
        <pc:spChg chg="mod">
          <ac:chgData name="DeHart, Stephanie" userId="69486e51-f5a3-47fa-a1e8-d600d3da159f" providerId="ADAL" clId="{B3280EA6-D892-4BA8-8B38-BBA8B642AEAE}" dt="2025-06-01T22:04:46.740" v="184" actId="1036"/>
          <ac:spMkLst>
            <pc:docMk/>
            <pc:sldMk cId="3977451478" sldId="271"/>
            <ac:spMk id="21" creationId="{00000000-0000-0000-0000-000000000000}"/>
          </ac:spMkLst>
        </pc:spChg>
        <pc:spChg chg="mod">
          <ac:chgData name="DeHart, Stephanie" userId="69486e51-f5a3-47fa-a1e8-d600d3da159f" providerId="ADAL" clId="{B3280EA6-D892-4BA8-8B38-BBA8B642AEAE}" dt="2025-06-01T22:04:41.473" v="176" actId="1035"/>
          <ac:spMkLst>
            <pc:docMk/>
            <pc:sldMk cId="3977451478" sldId="271"/>
            <ac:spMk id="22" creationId="{00000000-0000-0000-0000-000000000000}"/>
          </ac:spMkLst>
        </pc:spChg>
        <pc:cxnChg chg="mod">
          <ac:chgData name="DeHart, Stephanie" userId="69486e51-f5a3-47fa-a1e8-d600d3da159f" providerId="ADAL" clId="{B3280EA6-D892-4BA8-8B38-BBA8B642AEAE}" dt="2025-06-01T22:04:07.073" v="167" actId="1037"/>
          <ac:cxnSpMkLst>
            <pc:docMk/>
            <pc:sldMk cId="3977451478" sldId="271"/>
            <ac:cxnSpMk id="7" creationId="{00000000-0000-0000-0000-000000000000}"/>
          </ac:cxnSpMkLst>
        </pc:cxnChg>
        <pc:cxnChg chg="mod">
          <ac:chgData name="DeHart, Stephanie" userId="69486e51-f5a3-47fa-a1e8-d600d3da159f" providerId="ADAL" clId="{B3280EA6-D892-4BA8-8B38-BBA8B642AEAE}" dt="2025-06-01T22:04:07.073" v="167" actId="1037"/>
          <ac:cxnSpMkLst>
            <pc:docMk/>
            <pc:sldMk cId="3977451478" sldId="271"/>
            <ac:cxnSpMk id="16" creationId="{00000000-0000-0000-0000-000000000000}"/>
          </ac:cxnSpMkLst>
        </pc:cxnChg>
        <pc:cxnChg chg="mod">
          <ac:chgData name="DeHart, Stephanie" userId="69486e51-f5a3-47fa-a1e8-d600d3da159f" providerId="ADAL" clId="{B3280EA6-D892-4BA8-8B38-BBA8B642AEAE}" dt="2025-06-01T22:03:55.914" v="165" actId="14100"/>
          <ac:cxnSpMkLst>
            <pc:docMk/>
            <pc:sldMk cId="3977451478" sldId="271"/>
            <ac:cxnSpMk id="19" creationId="{00000000-0000-0000-0000-000000000000}"/>
          </ac:cxnSpMkLst>
        </pc:cxnChg>
        <pc:cxnChg chg="mod">
          <ac:chgData name="DeHart, Stephanie" userId="69486e51-f5a3-47fa-a1e8-d600d3da159f" providerId="ADAL" clId="{B3280EA6-D892-4BA8-8B38-BBA8B642AEAE}" dt="2025-06-01T22:04:07.073" v="167" actId="1037"/>
          <ac:cxnSpMkLst>
            <pc:docMk/>
            <pc:sldMk cId="3977451478" sldId="271"/>
            <ac:cxnSpMk id="23" creationId="{00000000-0000-0000-0000-000000000000}"/>
          </ac:cxnSpMkLst>
        </pc:cxnChg>
        <pc:cxnChg chg="mod">
          <ac:chgData name="DeHart, Stephanie" userId="69486e51-f5a3-47fa-a1e8-d600d3da159f" providerId="ADAL" clId="{B3280EA6-D892-4BA8-8B38-BBA8B642AEAE}" dt="2025-06-01T22:03:47.522" v="163" actId="14100"/>
          <ac:cxnSpMkLst>
            <pc:docMk/>
            <pc:sldMk cId="3977451478" sldId="271"/>
            <ac:cxnSpMk id="27" creationId="{00000000-0000-0000-0000-000000000000}"/>
          </ac:cxnSpMkLst>
        </pc:cxnChg>
      </pc:sldChg>
      <pc:sldChg chg="addSp delSp modSp add mod modNotesTx">
        <pc:chgData name="DeHart, Stephanie" userId="69486e51-f5a3-47fa-a1e8-d600d3da159f" providerId="ADAL" clId="{B3280EA6-D892-4BA8-8B38-BBA8B642AEAE}" dt="2025-06-01T22:00:21.973" v="129" actId="20577"/>
        <pc:sldMkLst>
          <pc:docMk/>
          <pc:sldMk cId="3809622309" sldId="280"/>
        </pc:sldMkLst>
        <pc:spChg chg="del">
          <ac:chgData name="DeHart, Stephanie" userId="69486e51-f5a3-47fa-a1e8-d600d3da159f" providerId="ADAL" clId="{B3280EA6-D892-4BA8-8B38-BBA8B642AEAE}" dt="2025-06-01T21:58:43.715" v="19" actId="478"/>
          <ac:spMkLst>
            <pc:docMk/>
            <pc:sldMk cId="3809622309" sldId="280"/>
            <ac:spMk id="7" creationId="{98A03DA9-AE4A-4EDE-84EF-9A92B4DAB6AE}"/>
          </ac:spMkLst>
        </pc:spChg>
        <pc:spChg chg="add mod">
          <ac:chgData name="DeHart, Stephanie" userId="69486e51-f5a3-47fa-a1e8-d600d3da159f" providerId="ADAL" clId="{B3280EA6-D892-4BA8-8B38-BBA8B642AEAE}" dt="2025-06-01T21:58:39.187" v="18" actId="1036"/>
          <ac:spMkLst>
            <pc:docMk/>
            <pc:sldMk cId="3809622309" sldId="280"/>
            <ac:spMk id="8" creationId="{846C38CF-F127-4D3F-9F76-24B7C3C60211}"/>
          </ac:spMkLst>
        </pc:spChg>
        <pc:graphicFrameChg chg="modGraphic">
          <ac:chgData name="DeHart, Stephanie" userId="69486e51-f5a3-47fa-a1e8-d600d3da159f" providerId="ADAL" clId="{B3280EA6-D892-4BA8-8B38-BBA8B642AEAE}" dt="2025-06-01T21:58:54.561" v="20" actId="207"/>
          <ac:graphicFrameMkLst>
            <pc:docMk/>
            <pc:sldMk cId="3809622309" sldId="280"/>
            <ac:graphicFrameMk id="5" creationId="{A46B49D6-237F-4AAD-A9DB-7963E8470EAB}"/>
          </ac:graphicFrameMkLst>
        </pc:graphicFrameChg>
      </pc:sldChg>
      <pc:sldChg chg="modNotesTx">
        <pc:chgData name="DeHart, Stephanie" userId="69486e51-f5a3-47fa-a1e8-d600d3da159f" providerId="ADAL" clId="{B3280EA6-D892-4BA8-8B38-BBA8B642AEAE}" dt="2025-06-01T22:11:12.754" v="237" actId="20577"/>
        <pc:sldMkLst>
          <pc:docMk/>
          <pc:sldMk cId="693219266" sldId="285"/>
        </pc:sldMkLst>
      </pc:sldChg>
      <pc:sldChg chg="addSp modSp mod modAnim">
        <pc:chgData name="DeHart, Stephanie" userId="69486e51-f5a3-47fa-a1e8-d600d3da159f" providerId="ADAL" clId="{B3280EA6-D892-4BA8-8B38-BBA8B642AEAE}" dt="2025-06-01T23:07:49.014" v="1731"/>
        <pc:sldMkLst>
          <pc:docMk/>
          <pc:sldMk cId="3432920914" sldId="286"/>
        </pc:sldMkLst>
        <pc:spChg chg="add mod">
          <ac:chgData name="DeHart, Stephanie" userId="69486e51-f5a3-47fa-a1e8-d600d3da159f" providerId="ADAL" clId="{B3280EA6-D892-4BA8-8B38-BBA8B642AEAE}" dt="2025-06-01T22:09:12.078" v="221" actId="2085"/>
          <ac:spMkLst>
            <pc:docMk/>
            <pc:sldMk cId="3432920914" sldId="286"/>
            <ac:spMk id="6" creationId="{F1140E76-E297-4D9C-BF3D-C0A55CAE50AA}"/>
          </ac:spMkLst>
        </pc:spChg>
        <pc:spChg chg="add mod">
          <ac:chgData name="DeHart, Stephanie" userId="69486e51-f5a3-47fa-a1e8-d600d3da159f" providerId="ADAL" clId="{B3280EA6-D892-4BA8-8B38-BBA8B642AEAE}" dt="2025-06-01T22:09:18.486" v="224" actId="1037"/>
          <ac:spMkLst>
            <pc:docMk/>
            <pc:sldMk cId="3432920914" sldId="286"/>
            <ac:spMk id="48" creationId="{80FA5C47-E456-4F36-804D-531453C5737F}"/>
          </ac:spMkLst>
        </pc:spChg>
        <pc:spChg chg="add mod">
          <ac:chgData name="DeHart, Stephanie" userId="69486e51-f5a3-47fa-a1e8-d600d3da159f" providerId="ADAL" clId="{B3280EA6-D892-4BA8-8B38-BBA8B642AEAE}" dt="2025-06-01T22:09:26.859" v="226" actId="1076"/>
          <ac:spMkLst>
            <pc:docMk/>
            <pc:sldMk cId="3432920914" sldId="286"/>
            <ac:spMk id="49" creationId="{FF1C9A93-2977-4E35-8655-9EC2AE60732C}"/>
          </ac:spMkLst>
        </pc:spChg>
      </pc:sldChg>
      <pc:sldChg chg="modAnim modNotesTx">
        <pc:chgData name="DeHart, Stephanie" userId="69486e51-f5a3-47fa-a1e8-d600d3da159f" providerId="ADAL" clId="{B3280EA6-D892-4BA8-8B38-BBA8B642AEAE}" dt="2025-06-01T22:23:17.475" v="457" actId="20577"/>
        <pc:sldMkLst>
          <pc:docMk/>
          <pc:sldMk cId="2952418312" sldId="288"/>
        </pc:sldMkLst>
      </pc:sldChg>
      <pc:sldChg chg="addSp modSp mod modAnim">
        <pc:chgData name="DeHart, Stephanie" userId="69486e51-f5a3-47fa-a1e8-d600d3da159f" providerId="ADAL" clId="{B3280EA6-D892-4BA8-8B38-BBA8B642AEAE}" dt="2025-06-01T22:15:54.584" v="287"/>
        <pc:sldMkLst>
          <pc:docMk/>
          <pc:sldMk cId="1922752733" sldId="289"/>
        </pc:sldMkLst>
        <pc:spChg chg="add mod">
          <ac:chgData name="DeHart, Stephanie" userId="69486e51-f5a3-47fa-a1e8-d600d3da159f" providerId="ADAL" clId="{B3280EA6-D892-4BA8-8B38-BBA8B642AEAE}" dt="2025-06-01T22:14:09.171" v="253" actId="14100"/>
          <ac:spMkLst>
            <pc:docMk/>
            <pc:sldMk cId="1922752733" sldId="289"/>
            <ac:spMk id="15" creationId="{8C37297F-D94F-4541-8B9B-476844A0273C}"/>
          </ac:spMkLst>
        </pc:spChg>
        <pc:spChg chg="add mod">
          <ac:chgData name="DeHart, Stephanie" userId="69486e51-f5a3-47fa-a1e8-d600d3da159f" providerId="ADAL" clId="{B3280EA6-D892-4BA8-8B38-BBA8B642AEAE}" dt="2025-06-01T22:15:09.056" v="277" actId="1037"/>
          <ac:spMkLst>
            <pc:docMk/>
            <pc:sldMk cId="1922752733" sldId="289"/>
            <ac:spMk id="17" creationId="{83A69FCA-A1BD-45E6-A66F-FC14B1404612}"/>
          </ac:spMkLst>
        </pc:spChg>
        <pc:spChg chg="add mod">
          <ac:chgData name="DeHart, Stephanie" userId="69486e51-f5a3-47fa-a1e8-d600d3da159f" providerId="ADAL" clId="{B3280EA6-D892-4BA8-8B38-BBA8B642AEAE}" dt="2025-06-01T22:15:16.523" v="285" actId="1037"/>
          <ac:spMkLst>
            <pc:docMk/>
            <pc:sldMk cId="1922752733" sldId="289"/>
            <ac:spMk id="18" creationId="{E8E4DFE7-59C2-4499-A6F3-EA5889BC3C83}"/>
          </ac:spMkLst>
        </pc:spChg>
        <pc:spChg chg="add mod">
          <ac:chgData name="DeHart, Stephanie" userId="69486e51-f5a3-47fa-a1e8-d600d3da159f" providerId="ADAL" clId="{B3280EA6-D892-4BA8-8B38-BBA8B642AEAE}" dt="2025-06-01T22:14:32.092" v="260" actId="1076"/>
          <ac:spMkLst>
            <pc:docMk/>
            <pc:sldMk cId="1922752733" sldId="289"/>
            <ac:spMk id="20" creationId="{333A563A-E47E-48DC-87F7-80E4948BD8FA}"/>
          </ac:spMkLst>
        </pc:spChg>
      </pc:sldChg>
      <pc:sldChg chg="addSp delSp modSp mod modAnim modNotesTx">
        <pc:chgData name="DeHart, Stephanie" userId="69486e51-f5a3-47fa-a1e8-d600d3da159f" providerId="ADAL" clId="{B3280EA6-D892-4BA8-8B38-BBA8B642AEAE}" dt="2025-06-01T22:38:00.860" v="926"/>
        <pc:sldMkLst>
          <pc:docMk/>
          <pc:sldMk cId="3400233252" sldId="291"/>
        </pc:sldMkLst>
        <pc:spChg chg="mod">
          <ac:chgData name="DeHart, Stephanie" userId="69486e51-f5a3-47fa-a1e8-d600d3da159f" providerId="ADAL" clId="{B3280EA6-D892-4BA8-8B38-BBA8B642AEAE}" dt="2025-06-01T22:32:17.369" v="829" actId="1076"/>
          <ac:spMkLst>
            <pc:docMk/>
            <pc:sldMk cId="3400233252" sldId="291"/>
            <ac:spMk id="11" creationId="{F0446076-0C79-4A08-AE45-4E967F056764}"/>
          </ac:spMkLst>
        </pc:spChg>
        <pc:spChg chg="add mod">
          <ac:chgData name="DeHart, Stephanie" userId="69486e51-f5a3-47fa-a1e8-d600d3da159f" providerId="ADAL" clId="{B3280EA6-D892-4BA8-8B38-BBA8B642AEAE}" dt="2025-06-01T22:32:54.311" v="879" actId="1038"/>
          <ac:spMkLst>
            <pc:docMk/>
            <pc:sldMk cId="3400233252" sldId="291"/>
            <ac:spMk id="13" creationId="{E7C74CEA-C821-43A3-A2C7-DEAA473BF6C6}"/>
          </ac:spMkLst>
        </pc:spChg>
        <pc:spChg chg="mod topLvl">
          <ac:chgData name="DeHart, Stephanie" userId="69486e51-f5a3-47fa-a1e8-d600d3da159f" providerId="ADAL" clId="{B3280EA6-D892-4BA8-8B38-BBA8B642AEAE}" dt="2025-06-01T22:19:43.871" v="308" actId="164"/>
          <ac:spMkLst>
            <pc:docMk/>
            <pc:sldMk cId="3400233252" sldId="291"/>
            <ac:spMk id="22" creationId="{BFB487A5-F975-41B5-A966-AEF48C6A8B3D}"/>
          </ac:spMkLst>
        </pc:spChg>
        <pc:spChg chg="mod topLvl">
          <ac:chgData name="DeHart, Stephanie" userId="69486e51-f5a3-47fa-a1e8-d600d3da159f" providerId="ADAL" clId="{B3280EA6-D892-4BA8-8B38-BBA8B642AEAE}" dt="2025-06-01T22:19:17.223" v="307" actId="164"/>
          <ac:spMkLst>
            <pc:docMk/>
            <pc:sldMk cId="3400233252" sldId="291"/>
            <ac:spMk id="24" creationId="{F9F784E6-99E5-4424-868F-F7E8BA79B967}"/>
          </ac:spMkLst>
        </pc:spChg>
        <pc:spChg chg="add mod">
          <ac:chgData name="DeHart, Stephanie" userId="69486e51-f5a3-47fa-a1e8-d600d3da159f" providerId="ADAL" clId="{B3280EA6-D892-4BA8-8B38-BBA8B642AEAE}" dt="2025-06-01T22:34:19.772" v="897" actId="1038"/>
          <ac:spMkLst>
            <pc:docMk/>
            <pc:sldMk cId="3400233252" sldId="291"/>
            <ac:spMk id="30" creationId="{5AD6E3A9-5FC2-4AE4-ABE8-D2F247E78A86}"/>
          </ac:spMkLst>
        </pc:spChg>
        <pc:spChg chg="add mod">
          <ac:chgData name="DeHart, Stephanie" userId="69486e51-f5a3-47fa-a1e8-d600d3da159f" providerId="ADAL" clId="{B3280EA6-D892-4BA8-8B38-BBA8B642AEAE}" dt="2025-06-01T22:36:36.376" v="915" actId="1076"/>
          <ac:spMkLst>
            <pc:docMk/>
            <pc:sldMk cId="3400233252" sldId="291"/>
            <ac:spMk id="31" creationId="{E3DA1CFB-FF38-408E-81C2-B9546A947AD0}"/>
          </ac:spMkLst>
        </pc:spChg>
        <pc:grpChg chg="del">
          <ac:chgData name="DeHart, Stephanie" userId="69486e51-f5a3-47fa-a1e8-d600d3da159f" providerId="ADAL" clId="{B3280EA6-D892-4BA8-8B38-BBA8B642AEAE}" dt="2025-06-01T22:17:12.610" v="292" actId="165"/>
          <ac:grpSpMkLst>
            <pc:docMk/>
            <pc:sldMk cId="3400233252" sldId="291"/>
            <ac:grpSpMk id="4" creationId="{00000000-0000-0000-0000-000000000000}"/>
          </ac:grpSpMkLst>
        </pc:grpChg>
        <pc:grpChg chg="del">
          <ac:chgData name="DeHart, Stephanie" userId="69486e51-f5a3-47fa-a1e8-d600d3da159f" providerId="ADAL" clId="{B3280EA6-D892-4BA8-8B38-BBA8B642AEAE}" dt="2025-06-01T22:17:47.724" v="296" actId="165"/>
          <ac:grpSpMkLst>
            <pc:docMk/>
            <pc:sldMk cId="3400233252" sldId="291"/>
            <ac:grpSpMk id="6" creationId="{00000000-0000-0000-0000-000000000000}"/>
          </ac:grpSpMkLst>
        </pc:grpChg>
        <pc:grpChg chg="add mod">
          <ac:chgData name="DeHart, Stephanie" userId="69486e51-f5a3-47fa-a1e8-d600d3da159f" providerId="ADAL" clId="{B3280EA6-D892-4BA8-8B38-BBA8B642AEAE}" dt="2025-06-01T22:19:17.223" v="307" actId="164"/>
          <ac:grpSpMkLst>
            <pc:docMk/>
            <pc:sldMk cId="3400233252" sldId="291"/>
            <ac:grpSpMk id="8" creationId="{091E3A93-14CA-4DD3-A026-275EC37B5C3B}"/>
          </ac:grpSpMkLst>
        </pc:grpChg>
        <pc:grpChg chg="add mod">
          <ac:chgData name="DeHart, Stephanie" userId="69486e51-f5a3-47fa-a1e8-d600d3da159f" providerId="ADAL" clId="{B3280EA6-D892-4BA8-8B38-BBA8B642AEAE}" dt="2025-06-01T22:19:43.871" v="308" actId="164"/>
          <ac:grpSpMkLst>
            <pc:docMk/>
            <pc:sldMk cId="3400233252" sldId="291"/>
            <ac:grpSpMk id="9" creationId="{01BC67A7-52E1-42BD-94DE-063E7CCC9831}"/>
          </ac:grpSpMkLst>
        </pc:grpChg>
        <pc:picChg chg="mod topLvl">
          <ac:chgData name="DeHart, Stephanie" userId="69486e51-f5a3-47fa-a1e8-d600d3da159f" providerId="ADAL" clId="{B3280EA6-D892-4BA8-8B38-BBA8B642AEAE}" dt="2025-06-01T22:19:17.223" v="307" actId="164"/>
          <ac:picMkLst>
            <pc:docMk/>
            <pc:sldMk cId="3400233252" sldId="291"/>
            <ac:picMk id="3" creationId="{EEF31129-9235-48B4-BF17-4E619DF44CCB}"/>
          </ac:picMkLst>
        </pc:picChg>
        <pc:picChg chg="mod topLvl">
          <ac:chgData name="DeHart, Stephanie" userId="69486e51-f5a3-47fa-a1e8-d600d3da159f" providerId="ADAL" clId="{B3280EA6-D892-4BA8-8B38-BBA8B642AEAE}" dt="2025-06-01T22:19:43.871" v="308" actId="164"/>
          <ac:picMkLst>
            <pc:docMk/>
            <pc:sldMk cId="3400233252" sldId="291"/>
            <ac:picMk id="5" creationId="{3F6B8771-19C3-44F7-AD9E-2E603B7B6C4B}"/>
          </ac:picMkLst>
        </pc:picChg>
        <pc:cxnChg chg="mod topLvl">
          <ac:chgData name="DeHart, Stephanie" userId="69486e51-f5a3-47fa-a1e8-d600d3da159f" providerId="ADAL" clId="{B3280EA6-D892-4BA8-8B38-BBA8B642AEAE}" dt="2025-06-01T22:18:26.286" v="300" actId="208"/>
          <ac:cxnSpMkLst>
            <pc:docMk/>
            <pc:sldMk cId="3400233252" sldId="291"/>
            <ac:cxnSpMk id="15" creationId="{B6E68906-84B8-4F07-B403-2698DF643ED3}"/>
          </ac:cxnSpMkLst>
        </pc:cxnChg>
        <pc:cxnChg chg="mod topLvl">
          <ac:chgData name="DeHart, Stephanie" userId="69486e51-f5a3-47fa-a1e8-d600d3da159f" providerId="ADAL" clId="{B3280EA6-D892-4BA8-8B38-BBA8B642AEAE}" dt="2025-06-01T22:18:26.286" v="300" actId="208"/>
          <ac:cxnSpMkLst>
            <pc:docMk/>
            <pc:sldMk cId="3400233252" sldId="291"/>
            <ac:cxnSpMk id="23" creationId="{D77F64F5-2976-4222-9A17-323CFF0998C2}"/>
          </ac:cxnSpMkLst>
        </pc:cxnChg>
        <pc:cxnChg chg="add mod">
          <ac:chgData name="DeHart, Stephanie" userId="69486e51-f5a3-47fa-a1e8-d600d3da159f" providerId="ADAL" clId="{B3280EA6-D892-4BA8-8B38-BBA8B642AEAE}" dt="2025-06-01T22:33:15.154" v="883" actId="692"/>
          <ac:cxnSpMkLst>
            <pc:docMk/>
            <pc:sldMk cId="3400233252" sldId="291"/>
            <ac:cxnSpMk id="26" creationId="{D44DF638-EB74-44AB-A47D-8D20C64AB004}"/>
          </ac:cxnSpMkLst>
        </pc:cxnChg>
        <pc:cxnChg chg="add mod">
          <ac:chgData name="DeHart, Stephanie" userId="69486e51-f5a3-47fa-a1e8-d600d3da159f" providerId="ADAL" clId="{B3280EA6-D892-4BA8-8B38-BBA8B642AEAE}" dt="2025-06-01T22:36:47.990" v="919" actId="14100"/>
          <ac:cxnSpMkLst>
            <pc:docMk/>
            <pc:sldMk cId="3400233252" sldId="291"/>
            <ac:cxnSpMk id="32" creationId="{B5BAE975-C59B-43D2-AF86-FB102BDE37BB}"/>
          </ac:cxnSpMkLst>
        </pc:cxnChg>
      </pc:sldChg>
      <pc:sldChg chg="delSp modSp mod modAnim modNotesTx">
        <pc:chgData name="DeHart, Stephanie" userId="69486e51-f5a3-47fa-a1e8-d600d3da159f" providerId="ADAL" clId="{B3280EA6-D892-4BA8-8B38-BBA8B642AEAE}" dt="2025-06-01T22:58:55.306" v="1650" actId="20577"/>
        <pc:sldMkLst>
          <pc:docMk/>
          <pc:sldMk cId="3718918003" sldId="292"/>
        </pc:sldMkLst>
        <pc:spChg chg="mod">
          <ac:chgData name="DeHart, Stephanie" userId="69486e51-f5a3-47fa-a1e8-d600d3da159f" providerId="ADAL" clId="{B3280EA6-D892-4BA8-8B38-BBA8B642AEAE}" dt="2025-06-01T22:38:56.637" v="932" actId="1076"/>
          <ac:spMkLst>
            <pc:docMk/>
            <pc:sldMk cId="3718918003" sldId="292"/>
            <ac:spMk id="23" creationId="{3E654821-21A5-4927-931B-84D8E4B65DEA}"/>
          </ac:spMkLst>
        </pc:spChg>
        <pc:spChg chg="mod">
          <ac:chgData name="DeHart, Stephanie" userId="69486e51-f5a3-47fa-a1e8-d600d3da159f" providerId="ADAL" clId="{B3280EA6-D892-4BA8-8B38-BBA8B642AEAE}" dt="2025-06-01T22:39:18.447" v="934" actId="1076"/>
          <ac:spMkLst>
            <pc:docMk/>
            <pc:sldMk cId="3718918003" sldId="292"/>
            <ac:spMk id="28" creationId="{876910C7-C9CC-41FA-82E9-BF09750DF52F}"/>
          </ac:spMkLst>
        </pc:spChg>
        <pc:spChg chg="mod">
          <ac:chgData name="DeHart, Stephanie" userId="69486e51-f5a3-47fa-a1e8-d600d3da159f" providerId="ADAL" clId="{B3280EA6-D892-4BA8-8B38-BBA8B642AEAE}" dt="2025-06-01T22:39:25.964" v="935" actId="1076"/>
          <ac:spMkLst>
            <pc:docMk/>
            <pc:sldMk cId="3718918003" sldId="292"/>
            <ac:spMk id="29" creationId="{FB668C60-6972-49A3-9AC6-BB7D3773E282}"/>
          </ac:spMkLst>
        </pc:spChg>
        <pc:spChg chg="mod">
          <ac:chgData name="DeHart, Stephanie" userId="69486e51-f5a3-47fa-a1e8-d600d3da159f" providerId="ADAL" clId="{B3280EA6-D892-4BA8-8B38-BBA8B642AEAE}" dt="2025-06-01T22:24:46.663" v="484" actId="14100"/>
          <ac:spMkLst>
            <pc:docMk/>
            <pc:sldMk cId="3718918003" sldId="292"/>
            <ac:spMk id="39" creationId="{A6F8AA25-912F-44F2-ACFA-C425DD742C47}"/>
          </ac:spMkLst>
        </pc:spChg>
        <pc:grpChg chg="del mod">
          <ac:chgData name="DeHart, Stephanie" userId="69486e51-f5a3-47fa-a1e8-d600d3da159f" providerId="ADAL" clId="{B3280EA6-D892-4BA8-8B38-BBA8B642AEAE}" dt="2025-06-01T22:40:06.606" v="937" actId="478"/>
          <ac:grpSpMkLst>
            <pc:docMk/>
            <pc:sldMk cId="3718918003" sldId="292"/>
            <ac:grpSpMk id="2" creationId="{00000000-0000-0000-0000-000000000000}"/>
          </ac:grpSpMkLst>
        </pc:grpChg>
        <pc:cxnChg chg="mod">
          <ac:chgData name="DeHart, Stephanie" userId="69486e51-f5a3-47fa-a1e8-d600d3da159f" providerId="ADAL" clId="{B3280EA6-D892-4BA8-8B38-BBA8B642AEAE}" dt="2025-06-01T22:20:59.597" v="318" actId="14100"/>
          <ac:cxnSpMkLst>
            <pc:docMk/>
            <pc:sldMk cId="3718918003" sldId="292"/>
            <ac:cxnSpMk id="35" creationId="{9CA2CC72-53B1-41B6-9E17-22DE3FA893EA}"/>
          </ac:cxnSpMkLst>
        </pc:cxnChg>
      </pc:sldChg>
      <pc:sldChg chg="modAnim">
        <pc:chgData name="DeHart, Stephanie" userId="69486e51-f5a3-47fa-a1e8-d600d3da159f" providerId="ADAL" clId="{B3280EA6-D892-4BA8-8B38-BBA8B642AEAE}" dt="2025-06-01T22:59:55.149" v="1651"/>
        <pc:sldMkLst>
          <pc:docMk/>
          <pc:sldMk cId="36394597" sldId="293"/>
        </pc:sldMkLst>
      </pc:sldChg>
      <pc:sldChg chg="modSp mod modAnim">
        <pc:chgData name="DeHart, Stephanie" userId="69486e51-f5a3-47fa-a1e8-d600d3da159f" providerId="ADAL" clId="{B3280EA6-D892-4BA8-8B38-BBA8B642AEAE}" dt="2025-06-01T23:02:15.826" v="1695"/>
        <pc:sldMkLst>
          <pc:docMk/>
          <pc:sldMk cId="3970949620" sldId="294"/>
        </pc:sldMkLst>
        <pc:spChg chg="mod">
          <ac:chgData name="DeHart, Stephanie" userId="69486e51-f5a3-47fa-a1e8-d600d3da159f" providerId="ADAL" clId="{B3280EA6-D892-4BA8-8B38-BBA8B642AEAE}" dt="2025-06-01T23:00:28.649" v="1664" actId="1038"/>
          <ac:spMkLst>
            <pc:docMk/>
            <pc:sldMk cId="3970949620" sldId="294"/>
            <ac:spMk id="8" creationId="{00000000-0000-0000-0000-000000000000}"/>
          </ac:spMkLst>
        </pc:spChg>
        <pc:spChg chg="mod">
          <ac:chgData name="DeHart, Stephanie" userId="69486e51-f5a3-47fa-a1e8-d600d3da159f" providerId="ADAL" clId="{B3280EA6-D892-4BA8-8B38-BBA8B642AEAE}" dt="2025-06-01T23:00:32.649" v="1676" actId="1038"/>
          <ac:spMkLst>
            <pc:docMk/>
            <pc:sldMk cId="3970949620" sldId="294"/>
            <ac:spMk id="14" creationId="{00000000-0000-0000-0000-000000000000}"/>
          </ac:spMkLst>
        </pc:spChg>
        <pc:cxnChg chg="mod">
          <ac:chgData name="DeHart, Stephanie" userId="69486e51-f5a3-47fa-a1e8-d600d3da159f" providerId="ADAL" clId="{B3280EA6-D892-4BA8-8B38-BBA8B642AEAE}" dt="2025-06-01T23:01:23.543" v="1687" actId="14100"/>
          <ac:cxnSpMkLst>
            <pc:docMk/>
            <pc:sldMk cId="3970949620" sldId="294"/>
            <ac:cxnSpMk id="15" creationId="{00000000-0000-0000-0000-000000000000}"/>
          </ac:cxnSpMkLst>
        </pc:cxnChg>
        <pc:cxnChg chg="mod">
          <ac:chgData name="DeHart, Stephanie" userId="69486e51-f5a3-47fa-a1e8-d600d3da159f" providerId="ADAL" clId="{B3280EA6-D892-4BA8-8B38-BBA8B642AEAE}" dt="2025-06-01T23:01:13.472" v="1685" actId="14100"/>
          <ac:cxnSpMkLst>
            <pc:docMk/>
            <pc:sldMk cId="3970949620" sldId="294"/>
            <ac:cxnSpMk id="51" creationId="{00000000-0000-0000-0000-000000000000}"/>
          </ac:cxnSpMkLst>
        </pc:cxnChg>
      </pc:sldChg>
      <pc:sldChg chg="modSp mod">
        <pc:chgData name="DeHart, Stephanie" userId="69486e51-f5a3-47fa-a1e8-d600d3da159f" providerId="ADAL" clId="{B3280EA6-D892-4BA8-8B38-BBA8B642AEAE}" dt="2025-06-01T23:05:13.099" v="1727" actId="20577"/>
        <pc:sldMkLst>
          <pc:docMk/>
          <pc:sldMk cId="1550487097" sldId="297"/>
        </pc:sldMkLst>
        <pc:spChg chg="mod">
          <ac:chgData name="DeHart, Stephanie" userId="69486e51-f5a3-47fa-a1e8-d600d3da159f" providerId="ADAL" clId="{B3280EA6-D892-4BA8-8B38-BBA8B642AEAE}" dt="2025-06-01T23:05:13.099" v="1727" actId="20577"/>
          <ac:spMkLst>
            <pc:docMk/>
            <pc:sldMk cId="1550487097" sldId="297"/>
            <ac:spMk id="2" creationId="{55472A43-95F7-4799-9AEE-7A3348182DF3}"/>
          </ac:spMkLst>
        </pc:spChg>
        <pc:spChg chg="mod">
          <ac:chgData name="DeHart, Stephanie" userId="69486e51-f5a3-47fa-a1e8-d600d3da159f" providerId="ADAL" clId="{B3280EA6-D892-4BA8-8B38-BBA8B642AEAE}" dt="2025-06-01T23:04:32.731" v="1711" actId="1582"/>
          <ac:spMkLst>
            <pc:docMk/>
            <pc:sldMk cId="1550487097" sldId="297"/>
            <ac:spMk id="5" creationId="{00000000-0000-0000-0000-000000000000}"/>
          </ac:spMkLst>
        </pc:spChg>
        <pc:spChg chg="mod">
          <ac:chgData name="DeHart, Stephanie" userId="69486e51-f5a3-47fa-a1e8-d600d3da159f" providerId="ADAL" clId="{B3280EA6-D892-4BA8-8B38-BBA8B642AEAE}" dt="2025-06-01T23:04:32.731" v="1711" actId="1582"/>
          <ac:spMkLst>
            <pc:docMk/>
            <pc:sldMk cId="1550487097" sldId="297"/>
            <ac:spMk id="14" creationId="{00000000-0000-0000-0000-000000000000}"/>
          </ac:spMkLst>
        </pc:spChg>
      </pc:sldChg>
      <pc:sldChg chg="modSp mod">
        <pc:chgData name="DeHart, Stephanie" userId="69486e51-f5a3-47fa-a1e8-d600d3da159f" providerId="ADAL" clId="{B3280EA6-D892-4BA8-8B38-BBA8B642AEAE}" dt="2025-06-01T23:05:16.040" v="1728" actId="20577"/>
        <pc:sldMkLst>
          <pc:docMk/>
          <pc:sldMk cId="1854733130" sldId="298"/>
        </pc:sldMkLst>
        <pc:spChg chg="mod">
          <ac:chgData name="DeHart, Stephanie" userId="69486e51-f5a3-47fa-a1e8-d600d3da159f" providerId="ADAL" clId="{B3280EA6-D892-4BA8-8B38-BBA8B642AEAE}" dt="2025-06-01T23:05:16.040" v="1728" actId="20577"/>
          <ac:spMkLst>
            <pc:docMk/>
            <pc:sldMk cId="1854733130" sldId="298"/>
            <ac:spMk id="3" creationId="{803332EE-74FD-46E5-BE27-BA7A0FD76CFE}"/>
          </ac:spMkLst>
        </pc:spChg>
        <pc:spChg chg="mod">
          <ac:chgData name="DeHart, Stephanie" userId="69486e51-f5a3-47fa-a1e8-d600d3da159f" providerId="ADAL" clId="{B3280EA6-D892-4BA8-8B38-BBA8B642AEAE}" dt="2025-06-01T23:05:00.602" v="1725" actId="1038"/>
          <ac:spMkLst>
            <pc:docMk/>
            <pc:sldMk cId="1854733130" sldId="298"/>
            <ac:spMk id="5" creationId="{00000000-0000-0000-0000-000000000000}"/>
          </ac:spMkLst>
        </pc:spChg>
        <pc:spChg chg="mod">
          <ac:chgData name="DeHart, Stephanie" userId="69486e51-f5a3-47fa-a1e8-d600d3da159f" providerId="ADAL" clId="{B3280EA6-D892-4BA8-8B38-BBA8B642AEAE}" dt="2025-06-01T23:04:53.101" v="1719" actId="1582"/>
          <ac:spMkLst>
            <pc:docMk/>
            <pc:sldMk cId="1854733130" sldId="298"/>
            <ac:spMk id="14" creationId="{00000000-0000-0000-0000-000000000000}"/>
          </ac:spMkLst>
        </pc:spChg>
        <pc:cxnChg chg="mod">
          <ac:chgData name="DeHart, Stephanie" userId="69486e51-f5a3-47fa-a1e8-d600d3da159f" providerId="ADAL" clId="{B3280EA6-D892-4BA8-8B38-BBA8B642AEAE}" dt="2025-06-01T23:04:53.101" v="1719" actId="1582"/>
          <ac:cxnSpMkLst>
            <pc:docMk/>
            <pc:sldMk cId="1854733130" sldId="298"/>
            <ac:cxnSpMk id="8" creationId="{95D3B19B-C265-077E-D269-8D3882EE767A}"/>
          </ac:cxnSpMkLst>
        </pc:cxnChg>
        <pc:cxnChg chg="mod">
          <ac:chgData name="DeHart, Stephanie" userId="69486e51-f5a3-47fa-a1e8-d600d3da159f" providerId="ADAL" clId="{B3280EA6-D892-4BA8-8B38-BBA8B642AEAE}" dt="2025-06-01T23:04:53.101" v="1719" actId="1582"/>
          <ac:cxnSpMkLst>
            <pc:docMk/>
            <pc:sldMk cId="1854733130" sldId="298"/>
            <ac:cxnSpMk id="19" creationId="{E8EEC2CA-7C2C-4B5D-D680-199FBAFDFAA0}"/>
          </ac:cxnSpMkLst>
        </pc:cxnChg>
      </pc:sldChg>
      <pc:sldChg chg="modSp mod">
        <pc:chgData name="DeHart, Stephanie" userId="69486e51-f5a3-47fa-a1e8-d600d3da159f" providerId="ADAL" clId="{B3280EA6-D892-4BA8-8B38-BBA8B642AEAE}" dt="2025-06-01T23:24:04.192" v="2056" actId="20577"/>
        <pc:sldMkLst>
          <pc:docMk/>
          <pc:sldMk cId="1565395433" sldId="300"/>
        </pc:sldMkLst>
        <pc:spChg chg="mod">
          <ac:chgData name="DeHart, Stephanie" userId="69486e51-f5a3-47fa-a1e8-d600d3da159f" providerId="ADAL" clId="{B3280EA6-D892-4BA8-8B38-BBA8B642AEAE}" dt="2025-06-01T23:24:04.192" v="2056" actId="20577"/>
          <ac:spMkLst>
            <pc:docMk/>
            <pc:sldMk cId="1565395433" sldId="300"/>
            <ac:spMk id="2" creationId="{58D2FF1E-D5D0-4C4B-93E2-1B75B4F0C320}"/>
          </ac:spMkLst>
        </pc:spChg>
        <pc:spChg chg="mod">
          <ac:chgData name="DeHart, Stephanie" userId="69486e51-f5a3-47fa-a1e8-d600d3da159f" providerId="ADAL" clId="{B3280EA6-D892-4BA8-8B38-BBA8B642AEAE}" dt="2025-06-01T23:05:37.939" v="1729" actId="1582"/>
          <ac:spMkLst>
            <pc:docMk/>
            <pc:sldMk cId="1565395433" sldId="300"/>
            <ac:spMk id="14" creationId="{00000000-0000-0000-0000-000000000000}"/>
          </ac:spMkLst>
        </pc:spChg>
        <pc:spChg chg="mod">
          <ac:chgData name="DeHart, Stephanie" userId="69486e51-f5a3-47fa-a1e8-d600d3da159f" providerId="ADAL" clId="{B3280EA6-D892-4BA8-8B38-BBA8B642AEAE}" dt="2025-06-01T23:05:37.939" v="1729" actId="1582"/>
          <ac:spMkLst>
            <pc:docMk/>
            <pc:sldMk cId="1565395433" sldId="300"/>
            <ac:spMk id="15" creationId="{00000000-0000-0000-0000-000000000000}"/>
          </ac:spMkLst>
        </pc:spChg>
      </pc:sldChg>
      <pc:sldChg chg="ord">
        <pc:chgData name="DeHart, Stephanie" userId="69486e51-f5a3-47fa-a1e8-d600d3da159f" providerId="ADAL" clId="{B3280EA6-D892-4BA8-8B38-BBA8B642AEAE}" dt="2025-06-02T00:20:06.186" v="2065"/>
        <pc:sldMkLst>
          <pc:docMk/>
          <pc:sldMk cId="1097631068" sldId="302"/>
        </pc:sldMkLst>
      </pc:sldChg>
      <pc:sldChg chg="modSp mod modNotesTx">
        <pc:chgData name="DeHart, Stephanie" userId="69486e51-f5a3-47fa-a1e8-d600d3da159f" providerId="ADAL" clId="{B3280EA6-D892-4BA8-8B38-BBA8B642AEAE}" dt="2025-06-01T23:27:04.463" v="2059" actId="20577"/>
        <pc:sldMkLst>
          <pc:docMk/>
          <pc:sldMk cId="212777051" sldId="312"/>
        </pc:sldMkLst>
        <pc:spChg chg="mod">
          <ac:chgData name="DeHart, Stephanie" userId="69486e51-f5a3-47fa-a1e8-d600d3da159f" providerId="ADAL" clId="{B3280EA6-D892-4BA8-8B38-BBA8B642AEAE}" dt="2025-06-01T23:05:10.262" v="1726" actId="20577"/>
          <ac:spMkLst>
            <pc:docMk/>
            <pc:sldMk cId="212777051" sldId="312"/>
            <ac:spMk id="3" creationId="{5875B343-A876-47D5-88B8-8D3E1768C081}"/>
          </ac:spMkLst>
        </pc:spChg>
        <pc:spChg chg="mod">
          <ac:chgData name="DeHart, Stephanie" userId="69486e51-f5a3-47fa-a1e8-d600d3da159f" providerId="ADAL" clId="{B3280EA6-D892-4BA8-8B38-BBA8B642AEAE}" dt="2025-06-01T23:03:29.218" v="1700" actId="1076"/>
          <ac:spMkLst>
            <pc:docMk/>
            <pc:sldMk cId="212777051" sldId="312"/>
            <ac:spMk id="18" creationId="{00000000-0000-0000-0000-000000000000}"/>
          </ac:spMkLst>
        </pc:spChg>
        <pc:spChg chg="mod">
          <ac:chgData name="DeHart, Stephanie" userId="69486e51-f5a3-47fa-a1e8-d600d3da159f" providerId="ADAL" clId="{B3280EA6-D892-4BA8-8B38-BBA8B642AEAE}" dt="2025-06-01T23:03:12.296" v="1698" actId="1076"/>
          <ac:spMkLst>
            <pc:docMk/>
            <pc:sldMk cId="212777051" sldId="312"/>
            <ac:spMk id="22" creationId="{00000000-0000-0000-0000-000000000000}"/>
          </ac:spMkLst>
        </pc:spChg>
        <pc:cxnChg chg="mod">
          <ac:chgData name="DeHart, Stephanie" userId="69486e51-f5a3-47fa-a1e8-d600d3da159f" providerId="ADAL" clId="{B3280EA6-D892-4BA8-8B38-BBA8B642AEAE}" dt="2025-06-01T23:04:00.932" v="1708" actId="14100"/>
          <ac:cxnSpMkLst>
            <pc:docMk/>
            <pc:sldMk cId="212777051" sldId="312"/>
            <ac:cxnSpMk id="21" creationId="{00000000-0000-0000-0000-000000000000}"/>
          </ac:cxnSpMkLst>
        </pc:cxnChg>
        <pc:cxnChg chg="mod">
          <ac:chgData name="DeHart, Stephanie" userId="69486e51-f5a3-47fa-a1e8-d600d3da159f" providerId="ADAL" clId="{B3280EA6-D892-4BA8-8B38-BBA8B642AEAE}" dt="2025-06-01T23:04:08.129" v="1710" actId="14100"/>
          <ac:cxnSpMkLst>
            <pc:docMk/>
            <pc:sldMk cId="212777051" sldId="312"/>
            <ac:cxnSpMk id="51" creationId="{00000000-0000-0000-0000-000000000000}"/>
          </ac:cxnSpMkLst>
        </pc:cxnChg>
      </pc:sldChg>
      <pc:sldChg chg="modSp mod">
        <pc:chgData name="DeHart, Stephanie" userId="69486e51-f5a3-47fa-a1e8-d600d3da159f" providerId="ADAL" clId="{B3280EA6-D892-4BA8-8B38-BBA8B642AEAE}" dt="2025-06-01T23:24:07.022" v="2057" actId="20577"/>
        <pc:sldMkLst>
          <pc:docMk/>
          <pc:sldMk cId="1202586023" sldId="313"/>
        </pc:sldMkLst>
        <pc:spChg chg="mod">
          <ac:chgData name="DeHart, Stephanie" userId="69486e51-f5a3-47fa-a1e8-d600d3da159f" providerId="ADAL" clId="{B3280EA6-D892-4BA8-8B38-BBA8B642AEAE}" dt="2025-06-01T23:09:23.068" v="1765" actId="1038"/>
          <ac:spMkLst>
            <pc:docMk/>
            <pc:sldMk cId="1202586023" sldId="313"/>
            <ac:spMk id="2" creationId="{6C2056C0-0866-084B-8DAB-FBDF3DADD751}"/>
          </ac:spMkLst>
        </pc:spChg>
        <pc:spChg chg="mod">
          <ac:chgData name="DeHart, Stephanie" userId="69486e51-f5a3-47fa-a1e8-d600d3da159f" providerId="ADAL" clId="{B3280EA6-D892-4BA8-8B38-BBA8B642AEAE}" dt="2025-06-01T23:24:07.022" v="2057" actId="20577"/>
          <ac:spMkLst>
            <pc:docMk/>
            <pc:sldMk cId="1202586023" sldId="313"/>
            <ac:spMk id="3" creationId="{C9648C09-BC60-45B2-B145-7B3AAFA8F302}"/>
          </ac:spMkLst>
        </pc:spChg>
        <pc:spChg chg="mod">
          <ac:chgData name="DeHart, Stephanie" userId="69486e51-f5a3-47fa-a1e8-d600d3da159f" providerId="ADAL" clId="{B3280EA6-D892-4BA8-8B38-BBA8B642AEAE}" dt="2025-06-01T23:09:23.068" v="1765" actId="1038"/>
          <ac:spMkLst>
            <pc:docMk/>
            <pc:sldMk cId="1202586023" sldId="313"/>
            <ac:spMk id="16" creationId="{00000000-0000-0000-0000-000000000000}"/>
          </ac:spMkLst>
        </pc:spChg>
        <pc:spChg chg="mod">
          <ac:chgData name="DeHart, Stephanie" userId="69486e51-f5a3-47fa-a1e8-d600d3da159f" providerId="ADAL" clId="{B3280EA6-D892-4BA8-8B38-BBA8B642AEAE}" dt="2025-06-01T23:09:23.068" v="1765" actId="1038"/>
          <ac:spMkLst>
            <pc:docMk/>
            <pc:sldMk cId="1202586023" sldId="313"/>
            <ac:spMk id="17" creationId="{00000000-0000-0000-0000-000000000000}"/>
          </ac:spMkLst>
        </pc:spChg>
        <pc:spChg chg="mod">
          <ac:chgData name="DeHart, Stephanie" userId="69486e51-f5a3-47fa-a1e8-d600d3da159f" providerId="ADAL" clId="{B3280EA6-D892-4BA8-8B38-BBA8B642AEAE}" dt="2025-06-01T23:09:23.068" v="1765" actId="1038"/>
          <ac:spMkLst>
            <pc:docMk/>
            <pc:sldMk cId="1202586023" sldId="313"/>
            <ac:spMk id="18" creationId="{00000000-0000-0000-0000-000000000000}"/>
          </ac:spMkLst>
        </pc:spChg>
        <pc:spChg chg="mod">
          <ac:chgData name="DeHart, Stephanie" userId="69486e51-f5a3-47fa-a1e8-d600d3da159f" providerId="ADAL" clId="{B3280EA6-D892-4BA8-8B38-BBA8B642AEAE}" dt="2025-06-01T23:09:23.068" v="1765" actId="1038"/>
          <ac:spMkLst>
            <pc:docMk/>
            <pc:sldMk cId="1202586023" sldId="313"/>
            <ac:spMk id="19" creationId="{00000000-0000-0000-0000-000000000000}"/>
          </ac:spMkLst>
        </pc:spChg>
        <pc:spChg chg="mod">
          <ac:chgData name="DeHart, Stephanie" userId="69486e51-f5a3-47fa-a1e8-d600d3da159f" providerId="ADAL" clId="{B3280EA6-D892-4BA8-8B38-BBA8B642AEAE}" dt="2025-06-01T23:09:23.068" v="1765" actId="1038"/>
          <ac:spMkLst>
            <pc:docMk/>
            <pc:sldMk cId="1202586023" sldId="313"/>
            <ac:spMk id="48" creationId="{00000000-0000-0000-0000-000000000000}"/>
          </ac:spMkLst>
        </pc:spChg>
        <pc:spChg chg="mod">
          <ac:chgData name="DeHart, Stephanie" userId="69486e51-f5a3-47fa-a1e8-d600d3da159f" providerId="ADAL" clId="{B3280EA6-D892-4BA8-8B38-BBA8B642AEAE}" dt="2025-06-01T23:09:23.068" v="1765" actId="1038"/>
          <ac:spMkLst>
            <pc:docMk/>
            <pc:sldMk cId="1202586023" sldId="313"/>
            <ac:spMk id="49" creationId="{00000000-0000-0000-0000-000000000000}"/>
          </ac:spMkLst>
        </pc:spChg>
      </pc:sldChg>
      <pc:sldChg chg="modSp mod">
        <pc:chgData name="DeHart, Stephanie" userId="69486e51-f5a3-47fa-a1e8-d600d3da159f" providerId="ADAL" clId="{B3280EA6-D892-4BA8-8B38-BBA8B642AEAE}" dt="2025-06-02T04:26:39.639" v="2068" actId="20577"/>
        <pc:sldMkLst>
          <pc:docMk/>
          <pc:sldMk cId="3471186010" sldId="315"/>
        </pc:sldMkLst>
        <pc:spChg chg="mod">
          <ac:chgData name="DeHart, Stephanie" userId="69486e51-f5a3-47fa-a1e8-d600d3da159f" providerId="ADAL" clId="{B3280EA6-D892-4BA8-8B38-BBA8B642AEAE}" dt="2025-06-02T04:26:39.639" v="2068" actId="20577"/>
          <ac:spMkLst>
            <pc:docMk/>
            <pc:sldMk cId="3471186010" sldId="315"/>
            <ac:spMk id="3" creationId="{8CDE0F9C-02A2-4950-8577-5B21D7B3D29D}"/>
          </ac:spMkLst>
        </pc:spChg>
      </pc:sldChg>
      <pc:sldChg chg="modAnim">
        <pc:chgData name="DeHart, Stephanie" userId="69486e51-f5a3-47fa-a1e8-d600d3da159f" providerId="ADAL" clId="{B3280EA6-D892-4BA8-8B38-BBA8B642AEAE}" dt="2025-06-01T22:00:41.315" v="131"/>
        <pc:sldMkLst>
          <pc:docMk/>
          <pc:sldMk cId="3618069950" sldId="316"/>
        </pc:sldMkLst>
      </pc:sldChg>
      <pc:sldChg chg="del">
        <pc:chgData name="DeHart, Stephanie" userId="69486e51-f5a3-47fa-a1e8-d600d3da159f" providerId="ADAL" clId="{B3280EA6-D892-4BA8-8B38-BBA8B642AEAE}" dt="2025-06-01T21:57:37.375" v="2" actId="47"/>
        <pc:sldMkLst>
          <pc:docMk/>
          <pc:sldMk cId="1151827564" sldId="326"/>
        </pc:sldMkLst>
      </pc:sldChg>
      <pc:sldChg chg="modSp mod">
        <pc:chgData name="DeHart, Stephanie" userId="69486e51-f5a3-47fa-a1e8-d600d3da159f" providerId="ADAL" clId="{B3280EA6-D892-4BA8-8B38-BBA8B642AEAE}" dt="2025-06-01T22:01:18.326" v="134" actId="20577"/>
        <pc:sldMkLst>
          <pc:docMk/>
          <pc:sldMk cId="2867549433" sldId="327"/>
        </pc:sldMkLst>
        <pc:spChg chg="mod">
          <ac:chgData name="DeHart, Stephanie" userId="69486e51-f5a3-47fa-a1e8-d600d3da159f" providerId="ADAL" clId="{B3280EA6-D892-4BA8-8B38-BBA8B642AEAE}" dt="2025-06-01T22:01:18.326" v="134" actId="20577"/>
          <ac:spMkLst>
            <pc:docMk/>
            <pc:sldMk cId="2867549433" sldId="327"/>
            <ac:spMk id="3" creationId="{C7F8DAD8-9C99-4624-A6E0-C4373380E174}"/>
          </ac:spMkLst>
        </pc:spChg>
      </pc:sldChg>
      <pc:sldChg chg="modSp mod modAnim">
        <pc:chgData name="DeHart, Stephanie" userId="69486e51-f5a3-47fa-a1e8-d600d3da159f" providerId="ADAL" clId="{B3280EA6-D892-4BA8-8B38-BBA8B642AEAE}" dt="2025-06-01T22:05:50.963" v="187"/>
        <pc:sldMkLst>
          <pc:docMk/>
          <pc:sldMk cId="2760476668" sldId="328"/>
        </pc:sldMkLst>
        <pc:spChg chg="mod">
          <ac:chgData name="DeHart, Stephanie" userId="69486e51-f5a3-47fa-a1e8-d600d3da159f" providerId="ADAL" clId="{B3280EA6-D892-4BA8-8B38-BBA8B642AEAE}" dt="2025-06-01T22:05:24.924" v="185" actId="208"/>
          <ac:spMkLst>
            <pc:docMk/>
            <pc:sldMk cId="2760476668" sldId="328"/>
            <ac:spMk id="7" creationId="{C003AD34-99E5-4CC9-8C4F-026FF1C77914}"/>
          </ac:spMkLst>
        </pc:spChg>
      </pc:sldChg>
      <pc:sldChg chg="modSp mod ord modNotesTx">
        <pc:chgData name="DeHart, Stephanie" userId="69486e51-f5a3-47fa-a1e8-d600d3da159f" providerId="ADAL" clId="{B3280EA6-D892-4BA8-8B38-BBA8B642AEAE}" dt="2025-06-02T14:18:05.471" v="2070"/>
        <pc:sldMkLst>
          <pc:docMk/>
          <pc:sldMk cId="2642183462" sldId="331"/>
        </pc:sldMkLst>
        <pc:spChg chg="mod">
          <ac:chgData name="DeHart, Stephanie" userId="69486e51-f5a3-47fa-a1e8-d600d3da159f" providerId="ADAL" clId="{B3280EA6-D892-4BA8-8B38-BBA8B642AEAE}" dt="2025-06-01T23:10:14.917" v="1799" actId="20577"/>
          <ac:spMkLst>
            <pc:docMk/>
            <pc:sldMk cId="2642183462" sldId="331"/>
            <ac:spMk id="2" creationId="{21AEF818-34AD-4C34-B5E1-D7BE3E8B1109}"/>
          </ac:spMkLst>
        </pc:spChg>
        <pc:spChg chg="mod">
          <ac:chgData name="DeHart, Stephanie" userId="69486e51-f5a3-47fa-a1e8-d600d3da159f" providerId="ADAL" clId="{B3280EA6-D892-4BA8-8B38-BBA8B642AEAE}" dt="2025-06-01T23:10:34.767" v="1833" actId="20577"/>
          <ac:spMkLst>
            <pc:docMk/>
            <pc:sldMk cId="2642183462" sldId="331"/>
            <ac:spMk id="3" creationId="{54B04EC6-5E2F-451E-9EB0-12812C0DF554}"/>
          </ac:spMkLst>
        </pc:spChg>
      </pc:sldChg>
      <pc:sldChg chg="del">
        <pc:chgData name="DeHart, Stephanie" userId="69486e51-f5a3-47fa-a1e8-d600d3da159f" providerId="ADAL" clId="{B3280EA6-D892-4BA8-8B38-BBA8B642AEAE}" dt="2025-06-01T21:57:45.351" v="3" actId="47"/>
        <pc:sldMkLst>
          <pc:docMk/>
          <pc:sldMk cId="402664390" sldId="334"/>
        </pc:sldMkLst>
      </pc:sldChg>
      <pc:sldChg chg="add">
        <pc:chgData name="DeHart, Stephanie" userId="69486e51-f5a3-47fa-a1e8-d600d3da159f" providerId="ADAL" clId="{B3280EA6-D892-4BA8-8B38-BBA8B642AEAE}" dt="2025-06-01T22:00:33.477" v="130"/>
        <pc:sldMkLst>
          <pc:docMk/>
          <pc:sldMk cId="2681689251" sldId="334"/>
        </pc:sldMkLst>
      </pc:sldChg>
      <pc:sldChg chg="addSp delSp modSp new mod modClrScheme modAnim chgLayout modNotesTx">
        <pc:chgData name="DeHart, Stephanie" userId="69486e51-f5a3-47fa-a1e8-d600d3da159f" providerId="ADAL" clId="{B3280EA6-D892-4BA8-8B38-BBA8B642AEAE}" dt="2025-06-01T22:54:42.394" v="1310" actId="20577"/>
        <pc:sldMkLst>
          <pc:docMk/>
          <pc:sldMk cId="2719934387" sldId="335"/>
        </pc:sldMkLst>
        <pc:spChg chg="del mod ord">
          <ac:chgData name="DeHart, Stephanie" userId="69486e51-f5a3-47fa-a1e8-d600d3da159f" providerId="ADAL" clId="{B3280EA6-D892-4BA8-8B38-BBA8B642AEAE}" dt="2025-06-01T22:41:38.246" v="951" actId="700"/>
          <ac:spMkLst>
            <pc:docMk/>
            <pc:sldMk cId="2719934387" sldId="335"/>
            <ac:spMk id="2" creationId="{2E054BC4-4BF2-45F0-AECC-E6E2271C9DA2}"/>
          </ac:spMkLst>
        </pc:spChg>
        <pc:spChg chg="mod ord">
          <ac:chgData name="DeHart, Stephanie" userId="69486e51-f5a3-47fa-a1e8-d600d3da159f" providerId="ADAL" clId="{B3280EA6-D892-4BA8-8B38-BBA8B642AEAE}" dt="2025-06-01T22:48:59.218" v="1182" actId="700"/>
          <ac:spMkLst>
            <pc:docMk/>
            <pc:sldMk cId="2719934387" sldId="335"/>
            <ac:spMk id="3" creationId="{5CBE44D4-AD6F-4912-B174-030E2345E139}"/>
          </ac:spMkLst>
        </pc:spChg>
        <pc:spChg chg="mod ord">
          <ac:chgData name="DeHart, Stephanie" userId="69486e51-f5a3-47fa-a1e8-d600d3da159f" providerId="ADAL" clId="{B3280EA6-D892-4BA8-8B38-BBA8B642AEAE}" dt="2025-06-01T22:48:59.218" v="1182" actId="700"/>
          <ac:spMkLst>
            <pc:docMk/>
            <pc:sldMk cId="2719934387" sldId="335"/>
            <ac:spMk id="4" creationId="{65CD8E7E-3739-4A30-878E-08EE8CABBC85}"/>
          </ac:spMkLst>
        </pc:spChg>
        <pc:spChg chg="add mod ord">
          <ac:chgData name="DeHart, Stephanie" userId="69486e51-f5a3-47fa-a1e8-d600d3da159f" providerId="ADAL" clId="{B3280EA6-D892-4BA8-8B38-BBA8B642AEAE}" dt="2025-06-01T22:48:59.218" v="1182" actId="700"/>
          <ac:spMkLst>
            <pc:docMk/>
            <pc:sldMk cId="2719934387" sldId="335"/>
            <ac:spMk id="5" creationId="{32D8B0CF-3908-482C-AF29-7666DA7CAE8F}"/>
          </ac:spMkLst>
        </pc:spChg>
        <pc:spChg chg="add mod ord">
          <ac:chgData name="DeHart, Stephanie" userId="69486e51-f5a3-47fa-a1e8-d600d3da159f" providerId="ADAL" clId="{B3280EA6-D892-4BA8-8B38-BBA8B642AEAE}" dt="2025-06-01T22:54:42.394" v="1310" actId="20577"/>
          <ac:spMkLst>
            <pc:docMk/>
            <pc:sldMk cId="2719934387" sldId="335"/>
            <ac:spMk id="6" creationId="{302E791B-5896-4E95-9B37-16B8DEFC7718}"/>
          </ac:spMkLst>
        </pc:spChg>
        <pc:spChg chg="add mod">
          <ac:chgData name="DeHart, Stephanie" userId="69486e51-f5a3-47fa-a1e8-d600d3da159f" providerId="ADAL" clId="{B3280EA6-D892-4BA8-8B38-BBA8B642AEAE}" dt="2025-06-01T22:49:18.351" v="1206" actId="1038"/>
          <ac:spMkLst>
            <pc:docMk/>
            <pc:sldMk cId="2719934387" sldId="335"/>
            <ac:spMk id="7" creationId="{D566AAD6-E974-429A-ADFB-ABB0CD8EC0D3}"/>
          </ac:spMkLst>
        </pc:spChg>
        <pc:spChg chg="add mod">
          <ac:chgData name="DeHart, Stephanie" userId="69486e51-f5a3-47fa-a1e8-d600d3da159f" providerId="ADAL" clId="{B3280EA6-D892-4BA8-8B38-BBA8B642AEAE}" dt="2025-06-01T22:49:18.351" v="1206" actId="1038"/>
          <ac:spMkLst>
            <pc:docMk/>
            <pc:sldMk cId="2719934387" sldId="335"/>
            <ac:spMk id="8" creationId="{ECC62994-7A36-4E89-9419-2E63D443A5B0}"/>
          </ac:spMkLst>
        </pc:spChg>
        <pc:spChg chg="add mod">
          <ac:chgData name="DeHart, Stephanie" userId="69486e51-f5a3-47fa-a1e8-d600d3da159f" providerId="ADAL" clId="{B3280EA6-D892-4BA8-8B38-BBA8B642AEAE}" dt="2025-06-01T22:49:11.145" v="1183" actId="1076"/>
          <ac:spMkLst>
            <pc:docMk/>
            <pc:sldMk cId="2719934387" sldId="335"/>
            <ac:spMk id="9" creationId="{85882483-B464-46A3-A550-4D6D0CB6540A}"/>
          </ac:spMkLst>
        </pc:spChg>
        <pc:spChg chg="add mod">
          <ac:chgData name="DeHart, Stephanie" userId="69486e51-f5a3-47fa-a1e8-d600d3da159f" providerId="ADAL" clId="{B3280EA6-D892-4BA8-8B38-BBA8B642AEAE}" dt="2025-06-01T22:49:11.145" v="1183" actId="1076"/>
          <ac:spMkLst>
            <pc:docMk/>
            <pc:sldMk cId="2719934387" sldId="335"/>
            <ac:spMk id="10" creationId="{C41F16DF-DBEC-43FE-82B0-7F8BD65C08FE}"/>
          </ac:spMkLst>
        </pc:spChg>
        <pc:spChg chg="add del mod ord">
          <ac:chgData name="DeHart, Stephanie" userId="69486e51-f5a3-47fa-a1e8-d600d3da159f" providerId="ADAL" clId="{B3280EA6-D892-4BA8-8B38-BBA8B642AEAE}" dt="2025-06-01T22:51:15.797" v="1265" actId="931"/>
          <ac:spMkLst>
            <pc:docMk/>
            <pc:sldMk cId="2719934387" sldId="335"/>
            <ac:spMk id="11" creationId="{E6B73B17-C18B-41BA-9D39-F153F8A94D68}"/>
          </ac:spMkLst>
        </pc:spChg>
        <pc:spChg chg="add del mod">
          <ac:chgData name="DeHart, Stephanie" userId="69486e51-f5a3-47fa-a1e8-d600d3da159f" providerId="ADAL" clId="{B3280EA6-D892-4BA8-8B38-BBA8B642AEAE}" dt="2025-06-01T22:52:07.009" v="1267" actId="478"/>
          <ac:spMkLst>
            <pc:docMk/>
            <pc:sldMk cId="2719934387" sldId="335"/>
            <ac:spMk id="15" creationId="{A3C73C5C-926F-4E92-B1D0-4377897B4BF5}"/>
          </ac:spMkLst>
        </pc:spChg>
        <pc:spChg chg="add del mod">
          <ac:chgData name="DeHart, Stephanie" userId="69486e51-f5a3-47fa-a1e8-d600d3da159f" providerId="ADAL" clId="{B3280EA6-D892-4BA8-8B38-BBA8B642AEAE}" dt="2025-06-01T22:52:41.383" v="1273" actId="22"/>
          <ac:spMkLst>
            <pc:docMk/>
            <pc:sldMk cId="2719934387" sldId="335"/>
            <ac:spMk id="17" creationId="{B2E677B2-50F4-4E08-B530-A48911AAFEA9}"/>
          </ac:spMkLst>
        </pc:spChg>
        <pc:spChg chg="add del">
          <ac:chgData name="DeHart, Stephanie" userId="69486e51-f5a3-47fa-a1e8-d600d3da159f" providerId="ADAL" clId="{B3280EA6-D892-4BA8-8B38-BBA8B642AEAE}" dt="2025-06-01T22:52:17.293" v="1270" actId="478"/>
          <ac:spMkLst>
            <pc:docMk/>
            <pc:sldMk cId="2719934387" sldId="335"/>
            <ac:spMk id="19" creationId="{8C6F4419-EAC4-4661-871F-5299E8F0A915}"/>
          </ac:spMkLst>
        </pc:spChg>
        <pc:spChg chg="add mod">
          <ac:chgData name="DeHart, Stephanie" userId="69486e51-f5a3-47fa-a1e8-d600d3da159f" providerId="ADAL" clId="{B3280EA6-D892-4BA8-8B38-BBA8B642AEAE}" dt="2025-06-01T22:54:13.390" v="1290" actId="2085"/>
          <ac:spMkLst>
            <pc:docMk/>
            <pc:sldMk cId="2719934387" sldId="335"/>
            <ac:spMk id="24" creationId="{1F1FC3A5-8961-4738-98F4-D0F2EFA59261}"/>
          </ac:spMkLst>
        </pc:spChg>
        <pc:picChg chg="add del mod">
          <ac:chgData name="DeHart, Stephanie" userId="69486e51-f5a3-47fa-a1e8-d600d3da159f" providerId="ADAL" clId="{B3280EA6-D892-4BA8-8B38-BBA8B642AEAE}" dt="2025-06-01T22:52:09.069" v="1268" actId="478"/>
          <ac:picMkLst>
            <pc:docMk/>
            <pc:sldMk cId="2719934387" sldId="335"/>
            <ac:picMk id="13" creationId="{3687B14A-AE5B-4ABE-BC99-C89579D93DF1}"/>
          </ac:picMkLst>
        </pc:picChg>
        <pc:picChg chg="add del mod ord">
          <ac:chgData name="DeHart, Stephanie" userId="69486e51-f5a3-47fa-a1e8-d600d3da159f" providerId="ADAL" clId="{B3280EA6-D892-4BA8-8B38-BBA8B642AEAE}" dt="2025-06-01T22:52:35.703" v="1272" actId="22"/>
          <ac:picMkLst>
            <pc:docMk/>
            <pc:sldMk cId="2719934387" sldId="335"/>
            <ac:picMk id="21" creationId="{736ED271-8B63-4881-9481-9687C7003C93}"/>
          </ac:picMkLst>
        </pc:picChg>
        <pc:picChg chg="add mod ord">
          <ac:chgData name="DeHart, Stephanie" userId="69486e51-f5a3-47fa-a1e8-d600d3da159f" providerId="ADAL" clId="{B3280EA6-D892-4BA8-8B38-BBA8B642AEAE}" dt="2025-06-01T22:52:41.383" v="1273" actId="22"/>
          <ac:picMkLst>
            <pc:docMk/>
            <pc:sldMk cId="2719934387" sldId="335"/>
            <ac:picMk id="23" creationId="{027C2B1C-C4E5-471F-BAE4-61376CFD928C}"/>
          </ac:picMkLst>
        </pc:picChg>
      </pc:sldChg>
      <pc:sldChg chg="addSp modSp new del">
        <pc:chgData name="DeHart, Stephanie" userId="69486e51-f5a3-47fa-a1e8-d600d3da159f" providerId="ADAL" clId="{B3280EA6-D892-4BA8-8B38-BBA8B642AEAE}" dt="2025-06-01T21:59:16.605" v="21" actId="47"/>
        <pc:sldMkLst>
          <pc:docMk/>
          <pc:sldMk cId="3903123328" sldId="335"/>
        </pc:sldMkLst>
        <pc:spChg chg="add mod">
          <ac:chgData name="DeHart, Stephanie" userId="69486e51-f5a3-47fa-a1e8-d600d3da159f" providerId="ADAL" clId="{B3280EA6-D892-4BA8-8B38-BBA8B642AEAE}" dt="2025-06-01T21:57:33.831" v="1"/>
          <ac:spMkLst>
            <pc:docMk/>
            <pc:sldMk cId="3903123328" sldId="335"/>
            <ac:spMk id="5" creationId="{B69BF478-5D3A-4D70-8141-036BBD6F46A3}"/>
          </ac:spMkLst>
        </pc:spChg>
      </pc:sldChg>
      <pc:sldChg chg="addSp delSp modSp new mod modClrScheme chgLayout">
        <pc:chgData name="DeHart, Stephanie" userId="69486e51-f5a3-47fa-a1e8-d600d3da159f" providerId="ADAL" clId="{B3280EA6-D892-4BA8-8B38-BBA8B642AEAE}" dt="2025-06-01T23:18:22.055" v="1974" actId="1582"/>
        <pc:sldMkLst>
          <pc:docMk/>
          <pc:sldMk cId="3746941307" sldId="336"/>
        </pc:sldMkLst>
        <pc:spChg chg="mod ord">
          <ac:chgData name="DeHart, Stephanie" userId="69486e51-f5a3-47fa-a1e8-d600d3da159f" providerId="ADAL" clId="{B3280EA6-D892-4BA8-8B38-BBA8B642AEAE}" dt="2025-06-01T23:13:35.889" v="1956" actId="700"/>
          <ac:spMkLst>
            <pc:docMk/>
            <pc:sldMk cId="3746941307" sldId="336"/>
            <ac:spMk id="2" creationId="{AA4EE751-3CC4-49AE-BA2F-012F8DA14A86}"/>
          </ac:spMkLst>
        </pc:spChg>
        <pc:spChg chg="mod ord">
          <ac:chgData name="DeHart, Stephanie" userId="69486e51-f5a3-47fa-a1e8-d600d3da159f" providerId="ADAL" clId="{B3280EA6-D892-4BA8-8B38-BBA8B642AEAE}" dt="2025-06-01T23:13:35.889" v="1956" actId="700"/>
          <ac:spMkLst>
            <pc:docMk/>
            <pc:sldMk cId="3746941307" sldId="336"/>
            <ac:spMk id="3" creationId="{C20F9C57-10D8-48B3-A4C5-797BC96AC01C}"/>
          </ac:spMkLst>
        </pc:spChg>
        <pc:spChg chg="mod ord">
          <ac:chgData name="DeHart, Stephanie" userId="69486e51-f5a3-47fa-a1e8-d600d3da159f" providerId="ADAL" clId="{B3280EA6-D892-4BA8-8B38-BBA8B642AEAE}" dt="2025-06-01T23:13:35.889" v="1956" actId="700"/>
          <ac:spMkLst>
            <pc:docMk/>
            <pc:sldMk cId="3746941307" sldId="336"/>
            <ac:spMk id="4" creationId="{091C7061-4309-418C-B250-34A3261CCCEC}"/>
          </ac:spMkLst>
        </pc:spChg>
        <pc:spChg chg="add del mod ord">
          <ac:chgData name="DeHart, Stephanie" userId="69486e51-f5a3-47fa-a1e8-d600d3da159f" providerId="ADAL" clId="{B3280EA6-D892-4BA8-8B38-BBA8B642AEAE}" dt="2025-06-01T23:17:31.212" v="1959"/>
          <ac:spMkLst>
            <pc:docMk/>
            <pc:sldMk cId="3746941307" sldId="336"/>
            <ac:spMk id="5" creationId="{CD6375FD-7FE8-4EAD-A912-6E9C0DF324C1}"/>
          </ac:spMkLst>
        </pc:spChg>
        <pc:spChg chg="add del mod">
          <ac:chgData name="DeHart, Stephanie" userId="69486e51-f5a3-47fa-a1e8-d600d3da159f" providerId="ADAL" clId="{B3280EA6-D892-4BA8-8B38-BBA8B642AEAE}" dt="2025-06-01T23:17:58.278" v="1967" actId="478"/>
          <ac:spMkLst>
            <pc:docMk/>
            <pc:sldMk cId="3746941307" sldId="336"/>
            <ac:spMk id="6" creationId="{18037FB9-38DE-4346-AE43-4294F42DE6BC}"/>
          </ac:spMkLst>
        </pc:spChg>
        <pc:picChg chg="add mod">
          <ac:chgData name="DeHart, Stephanie" userId="69486e51-f5a3-47fa-a1e8-d600d3da159f" providerId="ADAL" clId="{B3280EA6-D892-4BA8-8B38-BBA8B642AEAE}" dt="2025-06-01T23:17:31.212" v="1959"/>
          <ac:picMkLst>
            <pc:docMk/>
            <pc:sldMk cId="3746941307" sldId="336"/>
            <ac:picMk id="1026" creationId="{DC4E07F6-A652-40F2-9952-EAE2DA9ED51B}"/>
          </ac:picMkLst>
        </pc:picChg>
        <pc:cxnChg chg="add mod">
          <ac:chgData name="DeHart, Stephanie" userId="69486e51-f5a3-47fa-a1e8-d600d3da159f" providerId="ADAL" clId="{B3280EA6-D892-4BA8-8B38-BBA8B642AEAE}" dt="2025-06-01T23:18:22.055" v="1974" actId="1582"/>
          <ac:cxnSpMkLst>
            <pc:docMk/>
            <pc:sldMk cId="3746941307" sldId="336"/>
            <ac:cxnSpMk id="8" creationId="{42AF74AD-8740-488A-A403-34DADCE7ADED}"/>
          </ac:cxnSpMkLst>
        </pc:cxnChg>
      </pc:sldChg>
      <pc:sldChg chg="addSp delSp modSp new mod modNotesTx">
        <pc:chgData name="DeHart, Stephanie" userId="69486e51-f5a3-47fa-a1e8-d600d3da159f" providerId="ADAL" clId="{B3280EA6-D892-4BA8-8B38-BBA8B642AEAE}" dt="2025-06-01T23:27:09.836" v="2060"/>
        <pc:sldMkLst>
          <pc:docMk/>
          <pc:sldMk cId="2267676145" sldId="337"/>
        </pc:sldMkLst>
        <pc:spChg chg="mod">
          <ac:chgData name="DeHart, Stephanie" userId="69486e51-f5a3-47fa-a1e8-d600d3da159f" providerId="ADAL" clId="{B3280EA6-D892-4BA8-8B38-BBA8B642AEAE}" dt="2025-06-01T23:20:58.418" v="2054" actId="20577"/>
          <ac:spMkLst>
            <pc:docMk/>
            <pc:sldMk cId="2267676145" sldId="337"/>
            <ac:spMk id="2" creationId="{9C2ADB01-6260-4848-AF93-F748AD8C46B2}"/>
          </ac:spMkLst>
        </pc:spChg>
        <pc:picChg chg="add del">
          <ac:chgData name="DeHart, Stephanie" userId="69486e51-f5a3-47fa-a1e8-d600d3da159f" providerId="ADAL" clId="{B3280EA6-D892-4BA8-8B38-BBA8B642AEAE}" dt="2025-06-01T23:19:51.405" v="2002" actId="478"/>
          <ac:picMkLst>
            <pc:docMk/>
            <pc:sldMk cId="2267676145" sldId="337"/>
            <ac:picMk id="2050" creationId="{9068F74B-6559-4A20-9746-F8178E7066FA}"/>
          </ac:picMkLst>
        </pc:picChg>
        <pc:picChg chg="add mod">
          <ac:chgData name="DeHart, Stephanie" userId="69486e51-f5a3-47fa-a1e8-d600d3da159f" providerId="ADAL" clId="{B3280EA6-D892-4BA8-8B38-BBA8B642AEAE}" dt="2025-06-01T23:21:02.016" v="2055" actId="12788"/>
          <ac:picMkLst>
            <pc:docMk/>
            <pc:sldMk cId="2267676145" sldId="337"/>
            <ac:picMk id="2052" creationId="{0F24FDF5-AFE2-4B28-BE73-849901AB8D32}"/>
          </ac:picMkLst>
        </pc:picChg>
      </pc:sldChg>
      <pc:sldChg chg="modSp add mod">
        <pc:chgData name="DeHart, Stephanie" userId="69486e51-f5a3-47fa-a1e8-d600d3da159f" providerId="ADAL" clId="{B3280EA6-D892-4BA8-8B38-BBA8B642AEAE}" dt="2025-06-02T00:12:16.236" v="2063"/>
        <pc:sldMkLst>
          <pc:docMk/>
          <pc:sldMk cId="250194492" sldId="362"/>
        </pc:sldMkLst>
        <pc:spChg chg="mod">
          <ac:chgData name="DeHart, Stephanie" userId="69486e51-f5a3-47fa-a1e8-d600d3da159f" providerId="ADAL" clId="{B3280EA6-D892-4BA8-8B38-BBA8B642AEAE}" dt="2025-06-02T00:12:16.236" v="2063"/>
          <ac:spMkLst>
            <pc:docMk/>
            <pc:sldMk cId="250194492" sldId="362"/>
            <ac:spMk id="4" creationId="{161A8946-FE03-41DE-87D0-8C8C80AE532E}"/>
          </ac:spMkLst>
        </pc:spChg>
      </pc:sldChg>
      <pc:sldChg chg="modSp add mod modNotesTx">
        <pc:chgData name="DeHart, Stephanie" userId="69486e51-f5a3-47fa-a1e8-d600d3da159f" providerId="ADAL" clId="{B3280EA6-D892-4BA8-8B38-BBA8B642AEAE}" dt="2025-06-02T14:18:14.773" v="2078" actId="20577"/>
        <pc:sldMkLst>
          <pc:docMk/>
          <pc:sldMk cId="832416024" sldId="423"/>
        </pc:sldMkLst>
        <pc:spChg chg="mod">
          <ac:chgData name="DeHart, Stephanie" userId="69486e51-f5a3-47fa-a1e8-d600d3da159f" providerId="ADAL" clId="{B3280EA6-D892-4BA8-8B38-BBA8B642AEAE}" dt="2025-06-02T00:12:13.805" v="2062"/>
          <ac:spMkLst>
            <pc:docMk/>
            <pc:sldMk cId="832416024" sldId="423"/>
            <ac:spMk id="4" creationId="{A56AA749-62AE-4E6D-8E72-D49C259E05DF}"/>
          </ac:spMkLst>
        </pc:spChg>
      </pc:sldChg>
      <pc:sldMasterChg chg="modSldLayout">
        <pc:chgData name="DeHart, Stephanie" userId="69486e51-f5a3-47fa-a1e8-d600d3da159f" providerId="ADAL" clId="{B3280EA6-D892-4BA8-8B38-BBA8B642AEAE}" dt="2025-06-02T04:26:35.343" v="2066" actId="21"/>
        <pc:sldMasterMkLst>
          <pc:docMk/>
          <pc:sldMasterMk cId="4087317442" sldId="2147483675"/>
        </pc:sldMasterMkLst>
        <pc:sldLayoutChg chg="modSp mod">
          <pc:chgData name="DeHart, Stephanie" userId="69486e51-f5a3-47fa-a1e8-d600d3da159f" providerId="ADAL" clId="{B3280EA6-D892-4BA8-8B38-BBA8B642AEAE}" dt="2025-06-02T04:26:35.343" v="2066" actId="21"/>
          <pc:sldLayoutMkLst>
            <pc:docMk/>
            <pc:sldMasterMk cId="4087317442" sldId="2147483675"/>
            <pc:sldLayoutMk cId="878223927" sldId="2147483676"/>
          </pc:sldLayoutMkLst>
          <pc:spChg chg="mod">
            <ac:chgData name="DeHart, Stephanie" userId="69486e51-f5a3-47fa-a1e8-d600d3da159f" providerId="ADAL" clId="{B3280EA6-D892-4BA8-8B38-BBA8B642AEAE}" dt="2025-06-02T04:26:35.343" v="2066" actId="21"/>
            <ac:spMkLst>
              <pc:docMk/>
              <pc:sldMasterMk cId="4087317442" sldId="2147483675"/>
              <pc:sldLayoutMk cId="878223927" sldId="2147483676"/>
              <ac:spMk id="3" creationId="{9A164A3A-ED3D-4CA6-9F05-97E05496AB1D}"/>
            </ac:spMkLst>
          </pc:spChg>
        </pc:sldLayoutChg>
      </pc:sldMasterChg>
      <pc:sldMasterChg chg="del delSldLayout">
        <pc:chgData name="DeHart, Stephanie" userId="69486e51-f5a3-47fa-a1e8-d600d3da159f" providerId="ADAL" clId="{B3280EA6-D892-4BA8-8B38-BBA8B642AEAE}" dt="2025-06-01T21:57:54.200" v="5" actId="2696"/>
        <pc:sldMasterMkLst>
          <pc:docMk/>
          <pc:sldMasterMk cId="1300860749" sldId="2147483700"/>
        </pc:sldMasterMkLst>
        <pc:sldLayoutChg chg="del">
          <pc:chgData name="DeHart, Stephanie" userId="69486e51-f5a3-47fa-a1e8-d600d3da159f" providerId="ADAL" clId="{B3280EA6-D892-4BA8-8B38-BBA8B642AEAE}" dt="2025-06-01T21:57:54.198" v="4" actId="2696"/>
          <pc:sldLayoutMkLst>
            <pc:docMk/>
            <pc:sldMasterMk cId="1300860749" sldId="2147483700"/>
            <pc:sldLayoutMk cId="4013538236" sldId="2147483701"/>
          </pc:sldLayoutMkLst>
        </pc:sldLayoutChg>
      </pc:sldMasterChg>
    </pc:docChg>
  </pc:docChgLst>
  <pc:docChgLst>
    <pc:chgData name="DeHart, Stephanie" userId="69486e51-f5a3-47fa-a1e8-d600d3da159f" providerId="ADAL" clId="{E7178DDB-177C-4609-AADE-A6615CF61508}"/>
    <pc:docChg chg="custSel addSld modSld">
      <pc:chgData name="DeHart, Stephanie" userId="69486e51-f5a3-47fa-a1e8-d600d3da159f" providerId="ADAL" clId="{E7178DDB-177C-4609-AADE-A6615CF61508}" dt="2025-06-01T23:53:05.386" v="356"/>
      <pc:docMkLst>
        <pc:docMk/>
      </pc:docMkLst>
      <pc:sldChg chg="delSp modSp add mod delAnim modNotesTx">
        <pc:chgData name="DeHart, Stephanie" userId="69486e51-f5a3-47fa-a1e8-d600d3da159f" providerId="ADAL" clId="{E7178DDB-177C-4609-AADE-A6615CF61508}" dt="2025-06-01T23:53:05.386" v="356"/>
        <pc:sldMkLst>
          <pc:docMk/>
          <pc:sldMk cId="1097631068" sldId="302"/>
        </pc:sldMkLst>
        <pc:spChg chg="mod">
          <ac:chgData name="DeHart, Stephanie" userId="69486e51-f5a3-47fa-a1e8-d600d3da159f" providerId="ADAL" clId="{E7178DDB-177C-4609-AADE-A6615CF61508}" dt="2025-06-01T23:53:05.386" v="356"/>
          <ac:spMkLst>
            <pc:docMk/>
            <pc:sldMk cId="1097631068" sldId="302"/>
            <ac:spMk id="3" creationId="{ED1A58EF-775C-4EBF-AE6B-EF0E616D3A7A}"/>
          </ac:spMkLst>
        </pc:spChg>
        <pc:spChg chg="del">
          <ac:chgData name="DeHart, Stephanie" userId="69486e51-f5a3-47fa-a1e8-d600d3da159f" providerId="ADAL" clId="{E7178DDB-177C-4609-AADE-A6615CF61508}" dt="2025-06-01T23:52:14.496" v="251" actId="478"/>
          <ac:spMkLst>
            <pc:docMk/>
            <pc:sldMk cId="1097631068" sldId="302"/>
            <ac:spMk id="18" creationId="{D6A8DB47-386B-49D4-A964-04FCEA59AAA8}"/>
          </ac:spMkLst>
        </pc:spChg>
      </pc:sldChg>
      <pc:sldChg chg="modSp add mod modNotesTx">
        <pc:chgData name="DeHart, Stephanie" userId="69486e51-f5a3-47fa-a1e8-d600d3da159f" providerId="ADAL" clId="{E7178DDB-177C-4609-AADE-A6615CF61508}" dt="2025-06-01T23:49:10.979" v="20" actId="20577"/>
        <pc:sldMkLst>
          <pc:docMk/>
          <pc:sldMk cId="2643515378" sldId="350"/>
        </pc:sldMkLst>
        <pc:spChg chg="mod">
          <ac:chgData name="DeHart, Stephanie" userId="69486e51-f5a3-47fa-a1e8-d600d3da159f" providerId="ADAL" clId="{E7178DDB-177C-4609-AADE-A6615CF61508}" dt="2025-06-01T23:48:48.298" v="1"/>
          <ac:spMkLst>
            <pc:docMk/>
            <pc:sldMk cId="2643515378" sldId="350"/>
            <ac:spMk id="4" creationId="{5CFF2BCC-8D03-408E-B2AA-6FEB488E3349}"/>
          </ac:spMkLst>
        </pc:spChg>
      </pc:sldChg>
      <pc:sldChg chg="modSp add mod modNotesTx">
        <pc:chgData name="DeHart, Stephanie" userId="69486e51-f5a3-47fa-a1e8-d600d3da159f" providerId="ADAL" clId="{E7178DDB-177C-4609-AADE-A6615CF61508}" dt="2025-06-01T23:51:55.464" v="249"/>
        <pc:sldMkLst>
          <pc:docMk/>
          <pc:sldMk cId="849135034" sldId="351"/>
        </pc:sldMkLst>
        <pc:spChg chg="mod">
          <ac:chgData name="DeHart, Stephanie" userId="69486e51-f5a3-47fa-a1e8-d600d3da159f" providerId="ADAL" clId="{E7178DDB-177C-4609-AADE-A6615CF61508}" dt="2025-06-01T23:51:55.464" v="249"/>
          <ac:spMkLst>
            <pc:docMk/>
            <pc:sldMk cId="849135034" sldId="351"/>
            <ac:spMk id="3" creationId="{0672B033-5B00-4DAC-A96B-766FA126FE1C}"/>
          </ac:spMkLst>
        </pc:spChg>
      </pc:sldChg>
    </pc:docChg>
  </pc:docChgLst>
  <pc:docChgLst>
    <pc:chgData name="DeHart, Stephanie" userId="69486e51-f5a3-47fa-a1e8-d600d3da159f" providerId="ADAL" clId="{CA97F2E4-2BBF-41A0-996D-75C49262E1FD}"/>
    <pc:docChg chg="undo redo custSel addSld delSld modSld sldOrd delMainMaster modMainMaster">
      <pc:chgData name="DeHart, Stephanie" userId="69486e51-f5a3-47fa-a1e8-d600d3da159f" providerId="ADAL" clId="{CA97F2E4-2BBF-41A0-996D-75C49262E1FD}" dt="2025-05-21T02:35:33.045" v="2051" actId="478"/>
      <pc:docMkLst>
        <pc:docMk/>
      </pc:docMkLst>
      <pc:sldChg chg="modSp del">
        <pc:chgData name="DeHart, Stephanie" userId="69486e51-f5a3-47fa-a1e8-d600d3da159f" providerId="ADAL" clId="{CA97F2E4-2BBF-41A0-996D-75C49262E1FD}" dt="2025-05-21T01:33:46.283" v="500" actId="47"/>
        <pc:sldMkLst>
          <pc:docMk/>
          <pc:sldMk cId="1827210641" sldId="257"/>
        </pc:sldMkLst>
        <pc:spChg chg="mod">
          <ac:chgData name="DeHart, Stephanie" userId="69486e51-f5a3-47fa-a1e8-d600d3da159f" providerId="ADAL" clId="{CA97F2E4-2BBF-41A0-996D-75C49262E1FD}" dt="2025-05-21T01:27:59.333" v="37"/>
          <ac:spMkLst>
            <pc:docMk/>
            <pc:sldMk cId="1827210641" sldId="257"/>
            <ac:spMk id="2" creationId="{F3AA242D-B507-4381-A8CB-EFA346570379}"/>
          </ac:spMkLst>
        </pc:spChg>
        <pc:spChg chg="mod">
          <ac:chgData name="DeHart, Stephanie" userId="69486e51-f5a3-47fa-a1e8-d600d3da159f" providerId="ADAL" clId="{CA97F2E4-2BBF-41A0-996D-75C49262E1FD}" dt="2025-05-21T01:27:59.333" v="37"/>
          <ac:spMkLst>
            <pc:docMk/>
            <pc:sldMk cId="1827210641" sldId="257"/>
            <ac:spMk id="8" creationId="{00000000-0000-0000-0000-000000000000}"/>
          </ac:spMkLst>
        </pc:spChg>
      </pc:sldChg>
      <pc:sldChg chg="modSp del">
        <pc:chgData name="DeHart, Stephanie" userId="69486e51-f5a3-47fa-a1e8-d600d3da159f" providerId="ADAL" clId="{CA97F2E4-2BBF-41A0-996D-75C49262E1FD}" dt="2025-05-21T01:35:01.833" v="512" actId="47"/>
        <pc:sldMkLst>
          <pc:docMk/>
          <pc:sldMk cId="1277479086" sldId="261"/>
        </pc:sldMkLst>
        <pc:spChg chg="mod">
          <ac:chgData name="DeHart, Stephanie" userId="69486e51-f5a3-47fa-a1e8-d600d3da159f" providerId="ADAL" clId="{CA97F2E4-2BBF-41A0-996D-75C49262E1FD}" dt="2025-05-21T01:27:59.333" v="37"/>
          <ac:spMkLst>
            <pc:docMk/>
            <pc:sldMk cId="1277479086" sldId="261"/>
            <ac:spMk id="2" creationId="{3DC6CC32-12E2-40AB-91E7-E065E3B54AA8}"/>
          </ac:spMkLst>
        </pc:spChg>
        <pc:spChg chg="mod">
          <ac:chgData name="DeHart, Stephanie" userId="69486e51-f5a3-47fa-a1e8-d600d3da159f" providerId="ADAL" clId="{CA97F2E4-2BBF-41A0-996D-75C49262E1FD}" dt="2025-05-21T01:27:59.333" v="37"/>
          <ac:spMkLst>
            <pc:docMk/>
            <pc:sldMk cId="1277479086" sldId="261"/>
            <ac:spMk id="6" creationId="{00000000-0000-0000-0000-000000000000}"/>
          </ac:spMkLst>
        </pc:spChg>
      </pc:sldChg>
      <pc:sldChg chg="modSp del mod">
        <pc:chgData name="DeHart, Stephanie" userId="69486e51-f5a3-47fa-a1e8-d600d3da159f" providerId="ADAL" clId="{CA97F2E4-2BBF-41A0-996D-75C49262E1FD}" dt="2025-05-21T01:39:13.664" v="684" actId="47"/>
        <pc:sldMkLst>
          <pc:docMk/>
          <pc:sldMk cId="3036176498" sldId="262"/>
        </pc:sldMkLst>
        <pc:spChg chg="mod">
          <ac:chgData name="DeHart, Stephanie" userId="69486e51-f5a3-47fa-a1e8-d600d3da159f" providerId="ADAL" clId="{CA97F2E4-2BBF-41A0-996D-75C49262E1FD}" dt="2025-05-21T01:27:59.398" v="39" actId="27636"/>
          <ac:spMkLst>
            <pc:docMk/>
            <pc:sldMk cId="3036176498" sldId="262"/>
            <ac:spMk id="3" creationId="{00000000-0000-0000-0000-000000000000}"/>
          </ac:spMkLst>
        </pc:spChg>
      </pc:sldChg>
      <pc:sldChg chg="addSp delSp modSp mod modClrScheme chgLayout">
        <pc:chgData name="DeHart, Stephanie" userId="69486e51-f5a3-47fa-a1e8-d600d3da159f" providerId="ADAL" clId="{CA97F2E4-2BBF-41A0-996D-75C49262E1FD}" dt="2025-05-21T02:34:45.674" v="2032" actId="478"/>
        <pc:sldMkLst>
          <pc:docMk/>
          <pc:sldMk cId="2619846824" sldId="268"/>
        </pc:sldMkLst>
        <pc:spChg chg="add mod ord">
          <ac:chgData name="DeHart, Stephanie" userId="69486e51-f5a3-47fa-a1e8-d600d3da159f" providerId="ADAL" clId="{CA97F2E4-2BBF-41A0-996D-75C49262E1FD}" dt="2025-05-21T01:50:47.065" v="825" actId="20577"/>
          <ac:spMkLst>
            <pc:docMk/>
            <pc:sldMk cId="2619846824" sldId="268"/>
            <ac:spMk id="4" creationId="{AF7F82A8-833E-4824-B0E8-5A6C8A516C55}"/>
          </ac:spMkLst>
        </pc:spChg>
        <pc:spChg chg="mod">
          <ac:chgData name="DeHart, Stephanie" userId="69486e51-f5a3-47fa-a1e8-d600d3da159f" providerId="ADAL" clId="{CA97F2E4-2BBF-41A0-996D-75C49262E1FD}" dt="2025-05-21T01:50:54.722" v="828" actId="115"/>
          <ac:spMkLst>
            <pc:docMk/>
            <pc:sldMk cId="2619846824" sldId="268"/>
            <ac:spMk id="5" creationId="{00000000-0000-0000-0000-000000000000}"/>
          </ac:spMkLst>
        </pc:spChg>
        <pc:spChg chg="mod">
          <ac:chgData name="DeHart, Stephanie" userId="69486e51-f5a3-47fa-a1e8-d600d3da159f" providerId="ADAL" clId="{CA97F2E4-2BBF-41A0-996D-75C49262E1FD}" dt="2025-05-21T01:50:54.722" v="828" actId="115"/>
          <ac:spMkLst>
            <pc:docMk/>
            <pc:sldMk cId="2619846824" sldId="268"/>
            <ac:spMk id="6" creationId="{00000000-0000-0000-0000-000000000000}"/>
          </ac:spMkLst>
        </pc:spChg>
        <pc:spChg chg="del">
          <ac:chgData name="DeHart, Stephanie" userId="69486e51-f5a3-47fa-a1e8-d600d3da159f" providerId="ADAL" clId="{CA97F2E4-2BBF-41A0-996D-75C49262E1FD}" dt="2025-05-21T01:50:28.501" v="814" actId="478"/>
          <ac:spMkLst>
            <pc:docMk/>
            <pc:sldMk cId="2619846824" sldId="268"/>
            <ac:spMk id="7" creationId="{70F57B90-B2C2-4DDF-9638-7EDF45AF93B3}"/>
          </ac:spMkLst>
        </pc:spChg>
        <pc:spChg chg="del">
          <ac:chgData name="DeHart, Stephanie" userId="69486e51-f5a3-47fa-a1e8-d600d3da159f" providerId="ADAL" clId="{CA97F2E4-2BBF-41A0-996D-75C49262E1FD}" dt="2025-05-21T02:34:45.674" v="2032" actId="478"/>
          <ac:spMkLst>
            <pc:docMk/>
            <pc:sldMk cId="2619846824" sldId="268"/>
            <ac:spMk id="8" creationId="{51BDD182-14A4-4B5D-8CA9-BFBB5312B668}"/>
          </ac:spMkLst>
        </pc:spChg>
      </pc:sldChg>
      <pc:sldChg chg="addSp delSp modSp mod modClrScheme chgLayout">
        <pc:chgData name="DeHart, Stephanie" userId="69486e51-f5a3-47fa-a1e8-d600d3da159f" providerId="ADAL" clId="{CA97F2E4-2BBF-41A0-996D-75C49262E1FD}" dt="2025-05-21T02:34:48.845" v="2033" actId="478"/>
        <pc:sldMkLst>
          <pc:docMk/>
          <pc:sldMk cId="466347590" sldId="269"/>
        </pc:sldMkLst>
        <pc:spChg chg="add mod ord">
          <ac:chgData name="DeHart, Stephanie" userId="69486e51-f5a3-47fa-a1e8-d600d3da159f" providerId="ADAL" clId="{CA97F2E4-2BBF-41A0-996D-75C49262E1FD}" dt="2025-05-21T01:51:12.956" v="831"/>
          <ac:spMkLst>
            <pc:docMk/>
            <pc:sldMk cId="466347590" sldId="269"/>
            <ac:spMk id="2" creationId="{06749B23-4968-4583-8EF5-279793D9B2F4}"/>
          </ac:spMkLst>
        </pc:spChg>
        <pc:spChg chg="mod">
          <ac:chgData name="DeHart, Stephanie" userId="69486e51-f5a3-47fa-a1e8-d600d3da159f" providerId="ADAL" clId="{CA97F2E4-2BBF-41A0-996D-75C49262E1FD}" dt="2025-05-21T01:51:19.806" v="834" actId="2711"/>
          <ac:spMkLst>
            <pc:docMk/>
            <pc:sldMk cId="466347590" sldId="269"/>
            <ac:spMk id="5" creationId="{00000000-0000-0000-0000-000000000000}"/>
          </ac:spMkLst>
        </pc:spChg>
        <pc:spChg chg="mod">
          <ac:chgData name="DeHart, Stephanie" userId="69486e51-f5a3-47fa-a1e8-d600d3da159f" providerId="ADAL" clId="{CA97F2E4-2BBF-41A0-996D-75C49262E1FD}" dt="2025-05-21T01:51:19.806" v="834" actId="2711"/>
          <ac:spMkLst>
            <pc:docMk/>
            <pc:sldMk cId="466347590" sldId="269"/>
            <ac:spMk id="6" creationId="{00000000-0000-0000-0000-000000000000}"/>
          </ac:spMkLst>
        </pc:spChg>
        <pc:spChg chg="del">
          <ac:chgData name="DeHart, Stephanie" userId="69486e51-f5a3-47fa-a1e8-d600d3da159f" providerId="ADAL" clId="{CA97F2E4-2BBF-41A0-996D-75C49262E1FD}" dt="2025-05-21T01:51:05.270" v="829" actId="478"/>
          <ac:spMkLst>
            <pc:docMk/>
            <pc:sldMk cId="466347590" sldId="269"/>
            <ac:spMk id="7" creationId="{42D4A158-CC58-42E3-A2F2-B491311DA514}"/>
          </ac:spMkLst>
        </pc:spChg>
        <pc:spChg chg="del">
          <ac:chgData name="DeHart, Stephanie" userId="69486e51-f5a3-47fa-a1e8-d600d3da159f" providerId="ADAL" clId="{CA97F2E4-2BBF-41A0-996D-75C49262E1FD}" dt="2025-05-21T02:34:48.845" v="2033" actId="478"/>
          <ac:spMkLst>
            <pc:docMk/>
            <pc:sldMk cId="466347590" sldId="269"/>
            <ac:spMk id="8" creationId="{FC143F89-9513-4D22-BA90-DE6BE34226EC}"/>
          </ac:spMkLst>
        </pc:spChg>
        <pc:spChg chg="add mod">
          <ac:chgData name="DeHart, Stephanie" userId="69486e51-f5a3-47fa-a1e8-d600d3da159f" providerId="ADAL" clId="{CA97F2E4-2BBF-41A0-996D-75C49262E1FD}" dt="2025-05-21T02:11:15.132" v="1297" actId="164"/>
          <ac:spMkLst>
            <pc:docMk/>
            <pc:sldMk cId="466347590" sldId="269"/>
            <ac:spMk id="9" creationId="{92302378-A788-418E-9037-C70CB5E2A7E7}"/>
          </ac:spMkLst>
        </pc:spChg>
        <pc:grpChg chg="add mod">
          <ac:chgData name="DeHart, Stephanie" userId="69486e51-f5a3-47fa-a1e8-d600d3da159f" providerId="ADAL" clId="{CA97F2E4-2BBF-41A0-996D-75C49262E1FD}" dt="2025-05-21T02:11:15.132" v="1297" actId="164"/>
          <ac:grpSpMkLst>
            <pc:docMk/>
            <pc:sldMk cId="466347590" sldId="269"/>
            <ac:grpSpMk id="3" creationId="{55640996-34EF-42F0-AA6A-2F834719C88E}"/>
          </ac:grpSpMkLst>
        </pc:grpChg>
        <pc:picChg chg="mod">
          <ac:chgData name="DeHart, Stephanie" userId="69486e51-f5a3-47fa-a1e8-d600d3da159f" providerId="ADAL" clId="{CA97F2E4-2BBF-41A0-996D-75C49262E1FD}" dt="2025-05-21T02:11:15.132" v="1297" actId="164"/>
          <ac:picMkLst>
            <pc:docMk/>
            <pc:sldMk cId="466347590" sldId="269"/>
            <ac:picMk id="4" creationId="{00000000-0000-0000-0000-000000000000}"/>
          </ac:picMkLst>
        </pc:picChg>
      </pc:sldChg>
      <pc:sldChg chg="addSp delSp modSp mod modClrScheme chgLayout">
        <pc:chgData name="DeHart, Stephanie" userId="69486e51-f5a3-47fa-a1e8-d600d3da159f" providerId="ADAL" clId="{CA97F2E4-2BBF-41A0-996D-75C49262E1FD}" dt="2025-05-21T02:34:51.187" v="2034" actId="478"/>
        <pc:sldMkLst>
          <pc:docMk/>
          <pc:sldMk cId="3887966966" sldId="270"/>
        </pc:sldMkLst>
        <pc:spChg chg="add mod ord">
          <ac:chgData name="DeHart, Stephanie" userId="69486e51-f5a3-47fa-a1e8-d600d3da159f" providerId="ADAL" clId="{CA97F2E4-2BBF-41A0-996D-75C49262E1FD}" dt="2025-05-21T01:51:49.555" v="837"/>
          <ac:spMkLst>
            <pc:docMk/>
            <pc:sldMk cId="3887966966" sldId="270"/>
            <ac:spMk id="3" creationId="{CBFF5898-693C-4DB7-9377-EAFE6CCEECAD}"/>
          </ac:spMkLst>
        </pc:spChg>
        <pc:spChg chg="mod">
          <ac:chgData name="DeHart, Stephanie" userId="69486e51-f5a3-47fa-a1e8-d600d3da159f" providerId="ADAL" clId="{CA97F2E4-2BBF-41A0-996D-75C49262E1FD}" dt="2025-05-21T01:51:55.617" v="840" actId="2711"/>
          <ac:spMkLst>
            <pc:docMk/>
            <pc:sldMk cId="3887966966" sldId="270"/>
            <ac:spMk id="5" creationId="{00000000-0000-0000-0000-000000000000}"/>
          </ac:spMkLst>
        </pc:spChg>
        <pc:spChg chg="del">
          <ac:chgData name="DeHart, Stephanie" userId="69486e51-f5a3-47fa-a1e8-d600d3da159f" providerId="ADAL" clId="{CA97F2E4-2BBF-41A0-996D-75C49262E1FD}" dt="2025-05-21T02:34:51.187" v="2034" actId="478"/>
          <ac:spMkLst>
            <pc:docMk/>
            <pc:sldMk cId="3887966966" sldId="270"/>
            <ac:spMk id="6" creationId="{3D91BF87-7D9E-4DB2-9B82-205B38924AA6}"/>
          </ac:spMkLst>
        </pc:spChg>
        <pc:spChg chg="del">
          <ac:chgData name="DeHart, Stephanie" userId="69486e51-f5a3-47fa-a1e8-d600d3da159f" providerId="ADAL" clId="{CA97F2E4-2BBF-41A0-996D-75C49262E1FD}" dt="2025-05-21T01:51:45.512" v="835" actId="478"/>
          <ac:spMkLst>
            <pc:docMk/>
            <pc:sldMk cId="3887966966" sldId="270"/>
            <ac:spMk id="7" creationId="{BF1297D5-FDFB-441E-8556-64663250DB66}"/>
          </ac:spMkLst>
        </pc:spChg>
      </pc:sldChg>
      <pc:sldChg chg="addSp delSp modSp mod modClrScheme chgLayout">
        <pc:chgData name="DeHart, Stephanie" userId="69486e51-f5a3-47fa-a1e8-d600d3da159f" providerId="ADAL" clId="{CA97F2E4-2BBF-41A0-996D-75C49262E1FD}" dt="2025-05-21T02:34:53.212" v="2036" actId="478"/>
        <pc:sldMkLst>
          <pc:docMk/>
          <pc:sldMk cId="3977451478" sldId="271"/>
        </pc:sldMkLst>
        <pc:spChg chg="add mod ord">
          <ac:chgData name="DeHart, Stephanie" userId="69486e51-f5a3-47fa-a1e8-d600d3da159f" providerId="ADAL" clId="{CA97F2E4-2BBF-41A0-996D-75C49262E1FD}" dt="2025-05-21T01:52:09.589" v="843"/>
          <ac:spMkLst>
            <pc:docMk/>
            <pc:sldMk cId="3977451478" sldId="271"/>
            <ac:spMk id="2" creationId="{7564A162-79C9-4437-BFDE-1C7375E41F66}"/>
          </ac:spMkLst>
        </pc:spChg>
        <pc:spChg chg="mod">
          <ac:chgData name="DeHart, Stephanie" userId="69486e51-f5a3-47fa-a1e8-d600d3da159f" providerId="ADAL" clId="{CA97F2E4-2BBF-41A0-996D-75C49262E1FD}" dt="2025-05-21T01:52:20.710" v="845" actId="2711"/>
          <ac:spMkLst>
            <pc:docMk/>
            <pc:sldMk cId="3977451478" sldId="271"/>
            <ac:spMk id="6" creationId="{00000000-0000-0000-0000-000000000000}"/>
          </ac:spMkLst>
        </pc:spChg>
        <pc:spChg chg="del">
          <ac:chgData name="DeHart, Stephanie" userId="69486e51-f5a3-47fa-a1e8-d600d3da159f" providerId="ADAL" clId="{CA97F2E4-2BBF-41A0-996D-75C49262E1FD}" dt="2025-05-21T01:52:05.764" v="841" actId="478"/>
          <ac:spMkLst>
            <pc:docMk/>
            <pc:sldMk cId="3977451478" sldId="271"/>
            <ac:spMk id="24" creationId="{3CEC9815-983A-4094-A67C-E623E406E3FF}"/>
          </ac:spMkLst>
        </pc:spChg>
        <pc:spChg chg="del mod">
          <ac:chgData name="DeHart, Stephanie" userId="69486e51-f5a3-47fa-a1e8-d600d3da159f" providerId="ADAL" clId="{CA97F2E4-2BBF-41A0-996D-75C49262E1FD}" dt="2025-05-21T02:34:53.212" v="2036" actId="478"/>
          <ac:spMkLst>
            <pc:docMk/>
            <pc:sldMk cId="3977451478" sldId="271"/>
            <ac:spMk id="25" creationId="{DF1559F3-82BC-4BE1-93FA-A1CFDFE7A4A2}"/>
          </ac:spMkLst>
        </pc:spChg>
        <pc:spChg chg="add mod">
          <ac:chgData name="DeHart, Stephanie" userId="69486e51-f5a3-47fa-a1e8-d600d3da159f" providerId="ADAL" clId="{CA97F2E4-2BBF-41A0-996D-75C49262E1FD}" dt="2025-05-21T02:11:39.423" v="1314" actId="164"/>
          <ac:spMkLst>
            <pc:docMk/>
            <pc:sldMk cId="3977451478" sldId="271"/>
            <ac:spMk id="28" creationId="{8AF7FC58-66B0-416C-A2B0-F8E60118A4B4}"/>
          </ac:spMkLst>
        </pc:spChg>
        <pc:grpChg chg="add mod">
          <ac:chgData name="DeHart, Stephanie" userId="69486e51-f5a3-47fa-a1e8-d600d3da159f" providerId="ADAL" clId="{CA97F2E4-2BBF-41A0-996D-75C49262E1FD}" dt="2025-05-21T02:11:39.423" v="1314" actId="164"/>
          <ac:grpSpMkLst>
            <pc:docMk/>
            <pc:sldMk cId="3977451478" sldId="271"/>
            <ac:grpSpMk id="4" creationId="{23349EFE-D407-4BFE-B860-8BB84B85268C}"/>
          </ac:grpSpMkLst>
        </pc:grpChg>
        <pc:picChg chg="mod">
          <ac:chgData name="DeHart, Stephanie" userId="69486e51-f5a3-47fa-a1e8-d600d3da159f" providerId="ADAL" clId="{CA97F2E4-2BBF-41A0-996D-75C49262E1FD}" dt="2025-05-21T02:11:39.423" v="1314" actId="164"/>
          <ac:picMkLst>
            <pc:docMk/>
            <pc:sldMk cId="3977451478" sldId="271"/>
            <ac:picMk id="10" creationId="{00000000-0000-0000-0000-000000000000}"/>
          </ac:picMkLst>
        </pc:picChg>
      </pc:sldChg>
      <pc:sldChg chg="addSp delSp modSp mod modClrScheme chgLayout">
        <pc:chgData name="DeHart, Stephanie" userId="69486e51-f5a3-47fa-a1e8-d600d3da159f" providerId="ADAL" clId="{CA97F2E4-2BBF-41A0-996D-75C49262E1FD}" dt="2025-05-21T01:45:47.868" v="736" actId="478"/>
        <pc:sldMkLst>
          <pc:docMk/>
          <pc:sldMk cId="476353498" sldId="277"/>
        </pc:sldMkLst>
        <pc:spChg chg="add mod ord">
          <ac:chgData name="DeHart, Stephanie" userId="69486e51-f5a3-47fa-a1e8-d600d3da159f" providerId="ADAL" clId="{CA97F2E4-2BBF-41A0-996D-75C49262E1FD}" dt="2025-05-21T01:45:45.519" v="735" actId="700"/>
          <ac:spMkLst>
            <pc:docMk/>
            <pc:sldMk cId="476353498" sldId="277"/>
            <ac:spMk id="6" creationId="{0ACE6294-64D2-4B76-80AE-70FFE932CF02}"/>
          </ac:spMkLst>
        </pc:spChg>
        <pc:spChg chg="del">
          <ac:chgData name="DeHart, Stephanie" userId="69486e51-f5a3-47fa-a1e8-d600d3da159f" providerId="ADAL" clId="{CA97F2E4-2BBF-41A0-996D-75C49262E1FD}" dt="2025-05-21T01:44:59.823" v="690" actId="478"/>
          <ac:spMkLst>
            <pc:docMk/>
            <pc:sldMk cId="476353498" sldId="277"/>
            <ac:spMk id="10" creationId="{029F2E72-474E-4042-A104-B53B8F0AF923}"/>
          </ac:spMkLst>
        </pc:spChg>
        <pc:spChg chg="del">
          <ac:chgData name="DeHart, Stephanie" userId="69486e51-f5a3-47fa-a1e8-d600d3da159f" providerId="ADAL" clId="{CA97F2E4-2BBF-41A0-996D-75C49262E1FD}" dt="2025-05-21T01:45:47.868" v="736" actId="478"/>
          <ac:spMkLst>
            <pc:docMk/>
            <pc:sldMk cId="476353498" sldId="277"/>
            <ac:spMk id="11" creationId="{04CEB4DC-C8D2-4B7D-B840-E29291661F26}"/>
          </ac:spMkLst>
        </pc:spChg>
        <pc:picChg chg="mod">
          <ac:chgData name="DeHart, Stephanie" userId="69486e51-f5a3-47fa-a1e8-d600d3da159f" providerId="ADAL" clId="{CA97F2E4-2BBF-41A0-996D-75C49262E1FD}" dt="2025-05-21T01:45:38.775" v="734" actId="1038"/>
          <ac:picMkLst>
            <pc:docMk/>
            <pc:sldMk cId="476353498" sldId="277"/>
            <ac:picMk id="2" creationId="{00000000-0000-0000-0000-000000000000}"/>
          </ac:picMkLst>
        </pc:picChg>
        <pc:picChg chg="mod">
          <ac:chgData name="DeHart, Stephanie" userId="69486e51-f5a3-47fa-a1e8-d600d3da159f" providerId="ADAL" clId="{CA97F2E4-2BBF-41A0-996D-75C49262E1FD}" dt="2025-05-21T01:45:38.775" v="734" actId="1038"/>
          <ac:picMkLst>
            <pc:docMk/>
            <pc:sldMk cId="476353498" sldId="277"/>
            <ac:picMk id="3" creationId="{00000000-0000-0000-0000-000000000000}"/>
          </ac:picMkLst>
        </pc:picChg>
        <pc:picChg chg="mod">
          <ac:chgData name="DeHart, Stephanie" userId="69486e51-f5a3-47fa-a1e8-d600d3da159f" providerId="ADAL" clId="{CA97F2E4-2BBF-41A0-996D-75C49262E1FD}" dt="2025-05-21T01:45:38.775" v="734" actId="1038"/>
          <ac:picMkLst>
            <pc:docMk/>
            <pc:sldMk cId="476353498" sldId="277"/>
            <ac:picMk id="4" creationId="{00000000-0000-0000-0000-000000000000}"/>
          </ac:picMkLst>
        </pc:picChg>
        <pc:picChg chg="mod">
          <ac:chgData name="DeHart, Stephanie" userId="69486e51-f5a3-47fa-a1e8-d600d3da159f" providerId="ADAL" clId="{CA97F2E4-2BBF-41A0-996D-75C49262E1FD}" dt="2025-05-21T01:45:38.775" v="734" actId="1038"/>
          <ac:picMkLst>
            <pc:docMk/>
            <pc:sldMk cId="476353498" sldId="277"/>
            <ac:picMk id="5" creationId="{00000000-0000-0000-0000-000000000000}"/>
          </ac:picMkLst>
        </pc:picChg>
        <pc:picChg chg="mod">
          <ac:chgData name="DeHart, Stephanie" userId="69486e51-f5a3-47fa-a1e8-d600d3da159f" providerId="ADAL" clId="{CA97F2E4-2BBF-41A0-996D-75C49262E1FD}" dt="2025-05-21T01:45:38.775" v="734" actId="1038"/>
          <ac:picMkLst>
            <pc:docMk/>
            <pc:sldMk cId="476353498" sldId="277"/>
            <ac:picMk id="7" creationId="{00000000-0000-0000-0000-000000000000}"/>
          </ac:picMkLst>
        </pc:picChg>
        <pc:picChg chg="mod">
          <ac:chgData name="DeHart, Stephanie" userId="69486e51-f5a3-47fa-a1e8-d600d3da159f" providerId="ADAL" clId="{CA97F2E4-2BBF-41A0-996D-75C49262E1FD}" dt="2025-05-21T01:45:38.775" v="734" actId="1038"/>
          <ac:picMkLst>
            <pc:docMk/>
            <pc:sldMk cId="476353498" sldId="277"/>
            <ac:picMk id="8" creationId="{00000000-0000-0000-0000-000000000000}"/>
          </ac:picMkLst>
        </pc:picChg>
        <pc:picChg chg="mod">
          <ac:chgData name="DeHart, Stephanie" userId="69486e51-f5a3-47fa-a1e8-d600d3da159f" providerId="ADAL" clId="{CA97F2E4-2BBF-41A0-996D-75C49262E1FD}" dt="2025-05-21T01:45:38.775" v="734" actId="1038"/>
          <ac:picMkLst>
            <pc:docMk/>
            <pc:sldMk cId="476353498" sldId="277"/>
            <ac:picMk id="9" creationId="{00000000-0000-0000-0000-000000000000}"/>
          </ac:picMkLst>
        </pc:picChg>
      </pc:sldChg>
      <pc:sldChg chg="del">
        <pc:chgData name="DeHart, Stephanie" userId="69486e51-f5a3-47fa-a1e8-d600d3da159f" providerId="ADAL" clId="{CA97F2E4-2BBF-41A0-996D-75C49262E1FD}" dt="2025-05-21T02:32:40.378" v="2007" actId="47"/>
        <pc:sldMkLst>
          <pc:docMk/>
          <pc:sldMk cId="3259706087" sldId="278"/>
        </pc:sldMkLst>
      </pc:sldChg>
      <pc:sldChg chg="addSp delSp modSp mod modClrScheme chgLayout">
        <pc:chgData name="DeHart, Stephanie" userId="69486e51-f5a3-47fa-a1e8-d600d3da159f" providerId="ADAL" clId="{CA97F2E4-2BBF-41A0-996D-75C49262E1FD}" dt="2025-05-21T02:34:55.751" v="2037" actId="478"/>
        <pc:sldMkLst>
          <pc:docMk/>
          <pc:sldMk cId="3617651472" sldId="279"/>
        </pc:sldMkLst>
        <pc:spChg chg="mod">
          <ac:chgData name="DeHart, Stephanie" userId="69486e51-f5a3-47fa-a1e8-d600d3da159f" providerId="ADAL" clId="{CA97F2E4-2BBF-41A0-996D-75C49262E1FD}" dt="2025-05-21T01:53:13.083" v="867" actId="1037"/>
          <ac:spMkLst>
            <pc:docMk/>
            <pc:sldMk cId="3617651472" sldId="279"/>
            <ac:spMk id="3" creationId="{D4D5A79E-4DEB-48DD-A338-92D057487E13}"/>
          </ac:spMkLst>
        </pc:spChg>
        <pc:spChg chg="add mod ord">
          <ac:chgData name="DeHart, Stephanie" userId="69486e51-f5a3-47fa-a1e8-d600d3da159f" providerId="ADAL" clId="{CA97F2E4-2BBF-41A0-996D-75C49262E1FD}" dt="2025-05-21T01:52:48.682" v="855" actId="20577"/>
          <ac:spMkLst>
            <pc:docMk/>
            <pc:sldMk cId="3617651472" sldId="279"/>
            <ac:spMk id="4" creationId="{34EFDED2-E1BD-4DAB-BB93-1CA8B34123A4}"/>
          </ac:spMkLst>
        </pc:spChg>
        <pc:spChg chg="mod">
          <ac:chgData name="DeHart, Stephanie" userId="69486e51-f5a3-47fa-a1e8-d600d3da159f" providerId="ADAL" clId="{CA97F2E4-2BBF-41A0-996D-75C49262E1FD}" dt="2025-05-21T01:52:55.184" v="856" actId="2711"/>
          <ac:spMkLst>
            <pc:docMk/>
            <pc:sldMk cId="3617651472" sldId="279"/>
            <ac:spMk id="13" creationId="{6275CA4A-F50A-4799-964C-8FDAF64ACAE1}"/>
          </ac:spMkLst>
        </pc:spChg>
        <pc:spChg chg="del">
          <ac:chgData name="DeHart, Stephanie" userId="69486e51-f5a3-47fa-a1e8-d600d3da159f" providerId="ADAL" clId="{CA97F2E4-2BBF-41A0-996D-75C49262E1FD}" dt="2025-05-21T01:52:33.950" v="846" actId="478"/>
          <ac:spMkLst>
            <pc:docMk/>
            <pc:sldMk cId="3617651472" sldId="279"/>
            <ac:spMk id="14" creationId="{10449A2C-B39F-4C2B-93A3-3F3D06326563}"/>
          </ac:spMkLst>
        </pc:spChg>
        <pc:spChg chg="del">
          <ac:chgData name="DeHart, Stephanie" userId="69486e51-f5a3-47fa-a1e8-d600d3da159f" providerId="ADAL" clId="{CA97F2E4-2BBF-41A0-996D-75C49262E1FD}" dt="2025-05-21T02:34:55.751" v="2037" actId="478"/>
          <ac:spMkLst>
            <pc:docMk/>
            <pc:sldMk cId="3617651472" sldId="279"/>
            <ac:spMk id="15" creationId="{FE075455-E55B-4049-90C8-AC717F9B7798}"/>
          </ac:spMkLst>
        </pc:spChg>
      </pc:sldChg>
      <pc:sldChg chg="delSp del mod">
        <pc:chgData name="DeHart, Stephanie" userId="69486e51-f5a3-47fa-a1e8-d600d3da159f" providerId="ADAL" clId="{CA97F2E4-2BBF-41A0-996D-75C49262E1FD}" dt="2025-05-21T01:55:24.543" v="938" actId="47"/>
        <pc:sldMkLst>
          <pc:docMk/>
          <pc:sldMk cId="2251495177" sldId="280"/>
        </pc:sldMkLst>
        <pc:spChg chg="del">
          <ac:chgData name="DeHart, Stephanie" userId="69486e51-f5a3-47fa-a1e8-d600d3da159f" providerId="ADAL" clId="{CA97F2E4-2BBF-41A0-996D-75C49262E1FD}" dt="2025-05-21T01:53:25.951" v="868" actId="478"/>
          <ac:spMkLst>
            <pc:docMk/>
            <pc:sldMk cId="2251495177" sldId="280"/>
            <ac:spMk id="10" creationId="{632606D2-49C0-46AD-80C3-E1F09EDAC43A}"/>
          </ac:spMkLst>
        </pc:spChg>
      </pc:sldChg>
      <pc:sldChg chg="del">
        <pc:chgData name="DeHart, Stephanie" userId="69486e51-f5a3-47fa-a1e8-d600d3da159f" providerId="ADAL" clId="{CA97F2E4-2BBF-41A0-996D-75C49262E1FD}" dt="2025-05-21T01:56:34.925" v="971" actId="47"/>
        <pc:sldMkLst>
          <pc:docMk/>
          <pc:sldMk cId="1316952186" sldId="281"/>
        </pc:sldMkLst>
      </pc:sldChg>
      <pc:sldChg chg="del">
        <pc:chgData name="DeHart, Stephanie" userId="69486e51-f5a3-47fa-a1e8-d600d3da159f" providerId="ADAL" clId="{CA97F2E4-2BBF-41A0-996D-75C49262E1FD}" dt="2025-05-21T01:57:37.498" v="992" actId="47"/>
        <pc:sldMkLst>
          <pc:docMk/>
          <pc:sldMk cId="74217569" sldId="282"/>
        </pc:sldMkLst>
      </pc:sldChg>
      <pc:sldChg chg="addSp delSp modSp mod modClrScheme chgLayout">
        <pc:chgData name="DeHart, Stephanie" userId="69486e51-f5a3-47fa-a1e8-d600d3da159f" providerId="ADAL" clId="{CA97F2E4-2BBF-41A0-996D-75C49262E1FD}" dt="2025-05-21T02:33:43.335" v="2029" actId="14100"/>
        <pc:sldMkLst>
          <pc:docMk/>
          <pc:sldMk cId="3913690002" sldId="283"/>
        </pc:sldMkLst>
        <pc:spChg chg="mod">
          <ac:chgData name="DeHart, Stephanie" userId="69486e51-f5a3-47fa-a1e8-d600d3da159f" providerId="ADAL" clId="{CA97F2E4-2BBF-41A0-996D-75C49262E1FD}" dt="2025-05-21T02:33:43.335" v="2029" actId="14100"/>
          <ac:spMkLst>
            <pc:docMk/>
            <pc:sldMk cId="3913690002" sldId="283"/>
            <ac:spMk id="2" creationId="{16576BAA-460B-4262-9140-64956766D5E4}"/>
          </ac:spMkLst>
        </pc:spChg>
        <pc:spChg chg="add mod ord">
          <ac:chgData name="DeHart, Stephanie" userId="69486e51-f5a3-47fa-a1e8-d600d3da159f" providerId="ADAL" clId="{CA97F2E4-2BBF-41A0-996D-75C49262E1FD}" dt="2025-05-21T01:58:02.192" v="1000" actId="20577"/>
          <ac:spMkLst>
            <pc:docMk/>
            <pc:sldMk cId="3913690002" sldId="283"/>
            <ac:spMk id="3" creationId="{F0A59AE4-0711-4882-9A16-C4B525716762}"/>
          </ac:spMkLst>
        </pc:spChg>
        <pc:spChg chg="add mod ord">
          <ac:chgData name="DeHart, Stephanie" userId="69486e51-f5a3-47fa-a1e8-d600d3da159f" providerId="ADAL" clId="{CA97F2E4-2BBF-41A0-996D-75C49262E1FD}" dt="2025-05-21T02:02:11.421" v="1103" actId="20577"/>
          <ac:spMkLst>
            <pc:docMk/>
            <pc:sldMk cId="3913690002" sldId="283"/>
            <ac:spMk id="4" creationId="{92BFED5C-FB3D-4FEA-843E-21C314F32D0C}"/>
          </ac:spMkLst>
        </pc:spChg>
        <pc:spChg chg="del">
          <ac:chgData name="DeHart, Stephanie" userId="69486e51-f5a3-47fa-a1e8-d600d3da159f" providerId="ADAL" clId="{CA97F2E4-2BBF-41A0-996D-75C49262E1FD}" dt="2025-05-21T01:59:18.323" v="1043" actId="478"/>
          <ac:spMkLst>
            <pc:docMk/>
            <pc:sldMk cId="3913690002" sldId="283"/>
            <ac:spMk id="5" creationId="{00000000-0000-0000-0000-000000000000}"/>
          </ac:spMkLst>
        </pc:spChg>
        <pc:spChg chg="del">
          <ac:chgData name="DeHart, Stephanie" userId="69486e51-f5a3-47fa-a1e8-d600d3da159f" providerId="ADAL" clId="{CA97F2E4-2BBF-41A0-996D-75C49262E1FD}" dt="2025-05-21T02:33:27.041" v="2008" actId="478"/>
          <ac:spMkLst>
            <pc:docMk/>
            <pc:sldMk cId="3913690002" sldId="283"/>
            <ac:spMk id="15" creationId="{968F76FE-E72A-4943-9FB9-ED20C2282595}"/>
          </ac:spMkLst>
        </pc:spChg>
        <pc:spChg chg="del">
          <ac:chgData name="DeHart, Stephanie" userId="69486e51-f5a3-47fa-a1e8-d600d3da159f" providerId="ADAL" clId="{CA97F2E4-2BBF-41A0-996D-75C49262E1FD}" dt="2025-05-21T01:57:48.284" v="993" actId="478"/>
          <ac:spMkLst>
            <pc:docMk/>
            <pc:sldMk cId="3913690002" sldId="283"/>
            <ac:spMk id="16" creationId="{54A3B80E-F3D8-4511-9DCE-7C6852998961}"/>
          </ac:spMkLst>
        </pc:spChg>
        <pc:spChg chg="mod">
          <ac:chgData name="DeHart, Stephanie" userId="69486e51-f5a3-47fa-a1e8-d600d3da159f" providerId="ADAL" clId="{CA97F2E4-2BBF-41A0-996D-75C49262E1FD}" dt="2025-05-21T01:58:30.702" v="1005" actId="2711"/>
          <ac:spMkLst>
            <pc:docMk/>
            <pc:sldMk cId="3913690002" sldId="283"/>
            <ac:spMk id="19" creationId="{00000000-0000-0000-0000-000000000000}"/>
          </ac:spMkLst>
        </pc:spChg>
        <pc:spChg chg="del mod">
          <ac:chgData name="DeHart, Stephanie" userId="69486e51-f5a3-47fa-a1e8-d600d3da159f" providerId="ADAL" clId="{CA97F2E4-2BBF-41A0-996D-75C49262E1FD}" dt="2025-05-21T01:58:10.579" v="1002" actId="478"/>
          <ac:spMkLst>
            <pc:docMk/>
            <pc:sldMk cId="3913690002" sldId="283"/>
            <ac:spMk id="23" creationId="{01D6CE25-9ED8-4A77-BC52-73CE7B2EB8E8}"/>
          </ac:spMkLst>
        </pc:spChg>
        <pc:picChg chg="mod ord">
          <ac:chgData name="DeHart, Stephanie" userId="69486e51-f5a3-47fa-a1e8-d600d3da159f" providerId="ADAL" clId="{CA97F2E4-2BBF-41A0-996D-75C49262E1FD}" dt="2025-05-21T02:00:08.797" v="1085" actId="1036"/>
          <ac:picMkLst>
            <pc:docMk/>
            <pc:sldMk cId="3913690002" sldId="283"/>
            <ac:picMk id="21" creationId="{D9A26082-065A-4BC3-8933-7BD0EDE1DFE7}"/>
          </ac:picMkLst>
        </pc:picChg>
        <pc:cxnChg chg="mod">
          <ac:chgData name="DeHart, Stephanie" userId="69486e51-f5a3-47fa-a1e8-d600d3da159f" providerId="ADAL" clId="{CA97F2E4-2BBF-41A0-996D-75C49262E1FD}" dt="2025-05-21T02:00:08.797" v="1085" actId="1036"/>
          <ac:cxnSpMkLst>
            <pc:docMk/>
            <pc:sldMk cId="3913690002" sldId="283"/>
            <ac:cxnSpMk id="11" creationId="{3F9CF26C-CCD3-4A37-8B68-FC9CD86DE561}"/>
          </ac:cxnSpMkLst>
        </pc:cxnChg>
        <pc:cxnChg chg="mod">
          <ac:chgData name="DeHart, Stephanie" userId="69486e51-f5a3-47fa-a1e8-d600d3da159f" providerId="ADAL" clId="{CA97F2E4-2BBF-41A0-996D-75C49262E1FD}" dt="2025-05-21T02:01:21.674" v="1091" actId="14100"/>
          <ac:cxnSpMkLst>
            <pc:docMk/>
            <pc:sldMk cId="3913690002" sldId="283"/>
            <ac:cxnSpMk id="13" creationId="{34978DCA-249C-44AA-A9D8-47ABF74E9D9A}"/>
          </ac:cxnSpMkLst>
        </pc:cxnChg>
        <pc:cxnChg chg="mod">
          <ac:chgData name="DeHart, Stephanie" userId="69486e51-f5a3-47fa-a1e8-d600d3da159f" providerId="ADAL" clId="{CA97F2E4-2BBF-41A0-996D-75C49262E1FD}" dt="2025-05-21T02:00:08.797" v="1085" actId="1036"/>
          <ac:cxnSpMkLst>
            <pc:docMk/>
            <pc:sldMk cId="3913690002" sldId="283"/>
            <ac:cxnSpMk id="22" creationId="{F2B32211-1463-4435-9573-99862B1F29C8}"/>
          </ac:cxnSpMkLst>
        </pc:cxnChg>
        <pc:cxnChg chg="mod">
          <ac:chgData name="DeHart, Stephanie" userId="69486e51-f5a3-47fa-a1e8-d600d3da159f" providerId="ADAL" clId="{CA97F2E4-2BBF-41A0-996D-75C49262E1FD}" dt="2025-05-21T02:01:28.605" v="1093" actId="14100"/>
          <ac:cxnSpMkLst>
            <pc:docMk/>
            <pc:sldMk cId="3913690002" sldId="283"/>
            <ac:cxnSpMk id="31" creationId="{B1748917-AC12-43F1-A984-E63F7D10A283}"/>
          </ac:cxnSpMkLst>
        </pc:cxnChg>
        <pc:cxnChg chg="mod">
          <ac:chgData name="DeHart, Stephanie" userId="69486e51-f5a3-47fa-a1e8-d600d3da159f" providerId="ADAL" clId="{CA97F2E4-2BBF-41A0-996D-75C49262E1FD}" dt="2025-05-21T02:01:36.190" v="1095" actId="14100"/>
          <ac:cxnSpMkLst>
            <pc:docMk/>
            <pc:sldMk cId="3913690002" sldId="283"/>
            <ac:cxnSpMk id="33" creationId="{6F9121C8-FEFA-41F8-BF80-77DC24287342}"/>
          </ac:cxnSpMkLst>
        </pc:cxnChg>
        <pc:cxnChg chg="mod">
          <ac:chgData name="DeHart, Stephanie" userId="69486e51-f5a3-47fa-a1e8-d600d3da159f" providerId="ADAL" clId="{CA97F2E4-2BBF-41A0-996D-75C49262E1FD}" dt="2025-05-21T02:01:40.580" v="1096" actId="14100"/>
          <ac:cxnSpMkLst>
            <pc:docMk/>
            <pc:sldMk cId="3913690002" sldId="283"/>
            <ac:cxnSpMk id="35" creationId="{A4D2771D-D46D-4784-B744-B35A19AD9E6F}"/>
          </ac:cxnSpMkLst>
        </pc:cxnChg>
        <pc:cxnChg chg="mod">
          <ac:chgData name="DeHart, Stephanie" userId="69486e51-f5a3-47fa-a1e8-d600d3da159f" providerId="ADAL" clId="{CA97F2E4-2BBF-41A0-996D-75C49262E1FD}" dt="2025-05-21T02:01:44.280" v="1097" actId="14100"/>
          <ac:cxnSpMkLst>
            <pc:docMk/>
            <pc:sldMk cId="3913690002" sldId="283"/>
            <ac:cxnSpMk id="37" creationId="{42484136-88D9-48FC-9DD3-C9FB4535B497}"/>
          </ac:cxnSpMkLst>
        </pc:cxnChg>
      </pc:sldChg>
      <pc:sldChg chg="addSp delSp modSp mod modClrScheme chgLayout">
        <pc:chgData name="DeHart, Stephanie" userId="69486e51-f5a3-47fa-a1e8-d600d3da159f" providerId="ADAL" clId="{CA97F2E4-2BBF-41A0-996D-75C49262E1FD}" dt="2025-05-21T02:34:00.633" v="2030" actId="478"/>
        <pc:sldMkLst>
          <pc:docMk/>
          <pc:sldMk cId="677838880" sldId="284"/>
        </pc:sldMkLst>
        <pc:spChg chg="add mod ord">
          <ac:chgData name="DeHart, Stephanie" userId="69486e51-f5a3-47fa-a1e8-d600d3da159f" providerId="ADAL" clId="{CA97F2E4-2BBF-41A0-996D-75C49262E1FD}" dt="2025-05-21T02:03:11.518" v="1111" actId="20577"/>
          <ac:spMkLst>
            <pc:docMk/>
            <pc:sldMk cId="677838880" sldId="284"/>
            <ac:spMk id="2" creationId="{3BD9AE57-CB96-4386-8655-826C7F6D1A00}"/>
          </ac:spMkLst>
        </pc:spChg>
        <pc:spChg chg="add mod ord">
          <ac:chgData name="DeHart, Stephanie" userId="69486e51-f5a3-47fa-a1e8-d600d3da159f" providerId="ADAL" clId="{CA97F2E4-2BBF-41A0-996D-75C49262E1FD}" dt="2025-05-21T02:03:38.392" v="1116" actId="1076"/>
          <ac:spMkLst>
            <pc:docMk/>
            <pc:sldMk cId="677838880" sldId="284"/>
            <ac:spMk id="3" creationId="{931D4DCA-255A-455A-BB65-E1E7CABB70B5}"/>
          </ac:spMkLst>
        </pc:spChg>
        <pc:spChg chg="del">
          <ac:chgData name="DeHart, Stephanie" userId="69486e51-f5a3-47fa-a1e8-d600d3da159f" providerId="ADAL" clId="{CA97F2E4-2BBF-41A0-996D-75C49262E1FD}" dt="2025-05-21T02:02:47.864" v="1105" actId="478"/>
          <ac:spMkLst>
            <pc:docMk/>
            <pc:sldMk cId="677838880" sldId="284"/>
            <ac:spMk id="15" creationId="{BE7C4EC1-8B19-49C8-8860-F2409D4AE52B}"/>
          </ac:spMkLst>
        </pc:spChg>
        <pc:spChg chg="del">
          <ac:chgData name="DeHart, Stephanie" userId="69486e51-f5a3-47fa-a1e8-d600d3da159f" providerId="ADAL" clId="{CA97F2E4-2BBF-41A0-996D-75C49262E1FD}" dt="2025-05-21T02:03:18.543" v="1112" actId="478"/>
          <ac:spMkLst>
            <pc:docMk/>
            <pc:sldMk cId="677838880" sldId="284"/>
            <ac:spMk id="16" creationId="{C79D577C-EBF2-4912-A31E-1AABEFA4D5A3}"/>
          </ac:spMkLst>
        </pc:spChg>
        <pc:spChg chg="del">
          <ac:chgData name="DeHart, Stephanie" userId="69486e51-f5a3-47fa-a1e8-d600d3da159f" providerId="ADAL" clId="{CA97F2E4-2BBF-41A0-996D-75C49262E1FD}" dt="2025-05-21T02:34:00.633" v="2030" actId="478"/>
          <ac:spMkLst>
            <pc:docMk/>
            <pc:sldMk cId="677838880" sldId="284"/>
            <ac:spMk id="17" creationId="{EB6C7D85-36F0-4991-A42D-B076CAB1498B}"/>
          </ac:spMkLst>
        </pc:spChg>
        <pc:spChg chg="mod">
          <ac:chgData name="DeHart, Stephanie" userId="69486e51-f5a3-47fa-a1e8-d600d3da159f" providerId="ADAL" clId="{CA97F2E4-2BBF-41A0-996D-75C49262E1FD}" dt="2025-05-21T02:03:48.910" v="1166" actId="1036"/>
          <ac:spMkLst>
            <pc:docMk/>
            <pc:sldMk cId="677838880" sldId="284"/>
            <ac:spMk id="18" creationId="{FB1F5A43-3156-4B8C-AF58-E1C25C713547}"/>
          </ac:spMkLst>
        </pc:spChg>
        <pc:spChg chg="mod">
          <ac:chgData name="DeHart, Stephanie" userId="69486e51-f5a3-47fa-a1e8-d600d3da159f" providerId="ADAL" clId="{CA97F2E4-2BBF-41A0-996D-75C49262E1FD}" dt="2025-05-21T02:03:48.910" v="1166" actId="1036"/>
          <ac:spMkLst>
            <pc:docMk/>
            <pc:sldMk cId="677838880" sldId="284"/>
            <ac:spMk id="22" creationId="{D541FD86-8F54-4B9B-8B8C-0548F91101D8}"/>
          </ac:spMkLst>
        </pc:spChg>
        <pc:spChg chg="mod">
          <ac:chgData name="DeHart, Stephanie" userId="69486e51-f5a3-47fa-a1e8-d600d3da159f" providerId="ADAL" clId="{CA97F2E4-2BBF-41A0-996D-75C49262E1FD}" dt="2025-05-21T02:03:48.910" v="1166" actId="1036"/>
          <ac:spMkLst>
            <pc:docMk/>
            <pc:sldMk cId="677838880" sldId="284"/>
            <ac:spMk id="50" creationId="{879470BB-95B9-4B3C-B20D-2274A17772BE}"/>
          </ac:spMkLst>
        </pc:spChg>
        <pc:spChg chg="mod">
          <ac:chgData name="DeHart, Stephanie" userId="69486e51-f5a3-47fa-a1e8-d600d3da159f" providerId="ADAL" clId="{CA97F2E4-2BBF-41A0-996D-75C49262E1FD}" dt="2025-05-21T02:03:48.910" v="1166" actId="1036"/>
          <ac:spMkLst>
            <pc:docMk/>
            <pc:sldMk cId="677838880" sldId="284"/>
            <ac:spMk id="55" creationId="{C979345B-5A4A-4CCB-89B8-CD0046F18423}"/>
          </ac:spMkLst>
        </pc:spChg>
        <pc:picChg chg="mod">
          <ac:chgData name="DeHart, Stephanie" userId="69486e51-f5a3-47fa-a1e8-d600d3da159f" providerId="ADAL" clId="{CA97F2E4-2BBF-41A0-996D-75C49262E1FD}" dt="2025-05-21T02:03:48.910" v="1166" actId="1036"/>
          <ac:picMkLst>
            <pc:docMk/>
            <pc:sldMk cId="677838880" sldId="284"/>
            <ac:picMk id="12" creationId="{3E6332AD-2509-48FB-B819-E0D86C1CA5B2}"/>
          </ac:picMkLst>
        </pc:picChg>
        <pc:cxnChg chg="mod">
          <ac:chgData name="DeHart, Stephanie" userId="69486e51-f5a3-47fa-a1e8-d600d3da159f" providerId="ADAL" clId="{CA97F2E4-2BBF-41A0-996D-75C49262E1FD}" dt="2025-05-21T02:03:48.910" v="1166" actId="1036"/>
          <ac:cxnSpMkLst>
            <pc:docMk/>
            <pc:sldMk cId="677838880" sldId="284"/>
            <ac:cxnSpMk id="21" creationId="{A4D199A3-D6B8-4B76-86BF-4264552D9051}"/>
          </ac:cxnSpMkLst>
        </pc:cxnChg>
        <pc:cxnChg chg="mod">
          <ac:chgData name="DeHart, Stephanie" userId="69486e51-f5a3-47fa-a1e8-d600d3da159f" providerId="ADAL" clId="{CA97F2E4-2BBF-41A0-996D-75C49262E1FD}" dt="2025-05-21T02:03:48.910" v="1166" actId="1036"/>
          <ac:cxnSpMkLst>
            <pc:docMk/>
            <pc:sldMk cId="677838880" sldId="284"/>
            <ac:cxnSpMk id="25" creationId="{7F83E55B-F26B-431F-BFAB-34BF4554FCCF}"/>
          </ac:cxnSpMkLst>
        </pc:cxnChg>
        <pc:cxnChg chg="mod">
          <ac:chgData name="DeHart, Stephanie" userId="69486e51-f5a3-47fa-a1e8-d600d3da159f" providerId="ADAL" clId="{CA97F2E4-2BBF-41A0-996D-75C49262E1FD}" dt="2025-05-21T02:03:48.910" v="1166" actId="1036"/>
          <ac:cxnSpMkLst>
            <pc:docMk/>
            <pc:sldMk cId="677838880" sldId="284"/>
            <ac:cxnSpMk id="35" creationId="{81878641-BC0D-4A48-8A39-B0D96581498B}"/>
          </ac:cxnSpMkLst>
        </pc:cxnChg>
        <pc:cxnChg chg="mod">
          <ac:chgData name="DeHart, Stephanie" userId="69486e51-f5a3-47fa-a1e8-d600d3da159f" providerId="ADAL" clId="{CA97F2E4-2BBF-41A0-996D-75C49262E1FD}" dt="2025-05-21T02:03:48.910" v="1166" actId="1036"/>
          <ac:cxnSpMkLst>
            <pc:docMk/>
            <pc:sldMk cId="677838880" sldId="284"/>
            <ac:cxnSpMk id="48" creationId="{59C3FA7D-6A02-40B3-B527-BBC9EBD1877C}"/>
          </ac:cxnSpMkLst>
        </pc:cxnChg>
        <pc:cxnChg chg="mod">
          <ac:chgData name="DeHart, Stephanie" userId="69486e51-f5a3-47fa-a1e8-d600d3da159f" providerId="ADAL" clId="{CA97F2E4-2BBF-41A0-996D-75C49262E1FD}" dt="2025-05-21T02:03:48.910" v="1166" actId="1036"/>
          <ac:cxnSpMkLst>
            <pc:docMk/>
            <pc:sldMk cId="677838880" sldId="284"/>
            <ac:cxnSpMk id="51" creationId="{2F11FDC6-4E54-4260-9214-3849192C299C}"/>
          </ac:cxnSpMkLst>
        </pc:cxnChg>
        <pc:cxnChg chg="mod">
          <ac:chgData name="DeHart, Stephanie" userId="69486e51-f5a3-47fa-a1e8-d600d3da159f" providerId="ADAL" clId="{CA97F2E4-2BBF-41A0-996D-75C49262E1FD}" dt="2025-05-21T02:03:48.910" v="1166" actId="1036"/>
          <ac:cxnSpMkLst>
            <pc:docMk/>
            <pc:sldMk cId="677838880" sldId="284"/>
            <ac:cxnSpMk id="52" creationId="{0691661E-F246-4D86-86A0-D999624987BA}"/>
          </ac:cxnSpMkLst>
        </pc:cxnChg>
      </pc:sldChg>
      <pc:sldChg chg="addSp delSp modSp mod modClrScheme chgLayout">
        <pc:chgData name="DeHart, Stephanie" userId="69486e51-f5a3-47fa-a1e8-d600d3da159f" providerId="ADAL" clId="{CA97F2E4-2BBF-41A0-996D-75C49262E1FD}" dt="2025-05-21T02:34:14.991" v="2031" actId="478"/>
        <pc:sldMkLst>
          <pc:docMk/>
          <pc:sldMk cId="693219266" sldId="285"/>
        </pc:sldMkLst>
        <pc:spChg chg="mod">
          <ac:chgData name="DeHart, Stephanie" userId="69486e51-f5a3-47fa-a1e8-d600d3da159f" providerId="ADAL" clId="{CA97F2E4-2BBF-41A0-996D-75C49262E1FD}" dt="2025-05-21T02:04:50.240" v="1195" actId="1036"/>
          <ac:spMkLst>
            <pc:docMk/>
            <pc:sldMk cId="693219266" sldId="285"/>
            <ac:spMk id="2" creationId="{A2AA59A9-4FA0-42D7-A69E-AE5965066630}"/>
          </ac:spMkLst>
        </pc:spChg>
        <pc:spChg chg="add mod ord">
          <ac:chgData name="DeHart, Stephanie" userId="69486e51-f5a3-47fa-a1e8-d600d3da159f" providerId="ADAL" clId="{CA97F2E4-2BBF-41A0-996D-75C49262E1FD}" dt="2025-05-21T02:04:18.133" v="1174" actId="20577"/>
          <ac:spMkLst>
            <pc:docMk/>
            <pc:sldMk cId="693219266" sldId="285"/>
            <ac:spMk id="3" creationId="{C374EE15-5806-4436-8CA2-EC86275ECF4B}"/>
          </ac:spMkLst>
        </pc:spChg>
        <pc:spChg chg="add mod ord">
          <ac:chgData name="DeHart, Stephanie" userId="69486e51-f5a3-47fa-a1e8-d600d3da159f" providerId="ADAL" clId="{CA97F2E4-2BBF-41A0-996D-75C49262E1FD}" dt="2025-05-21T02:04:54.982" v="1196" actId="14100"/>
          <ac:spMkLst>
            <pc:docMk/>
            <pc:sldMk cId="693219266" sldId="285"/>
            <ac:spMk id="4" creationId="{2F07CAFE-826B-403E-9A56-22AAD88EDC39}"/>
          </ac:spMkLst>
        </pc:spChg>
        <pc:spChg chg="del">
          <ac:chgData name="DeHart, Stephanie" userId="69486e51-f5a3-47fa-a1e8-d600d3da159f" providerId="ADAL" clId="{CA97F2E4-2BBF-41A0-996D-75C49262E1FD}" dt="2025-05-21T02:04:10.978" v="1168" actId="478"/>
          <ac:spMkLst>
            <pc:docMk/>
            <pc:sldMk cId="693219266" sldId="285"/>
            <ac:spMk id="5" creationId="{FD743BA6-32DB-49AA-AEB6-32CC26E7E37E}"/>
          </ac:spMkLst>
        </pc:spChg>
        <pc:spChg chg="del">
          <ac:chgData name="DeHart, Stephanie" userId="69486e51-f5a3-47fa-a1e8-d600d3da159f" providerId="ADAL" clId="{CA97F2E4-2BBF-41A0-996D-75C49262E1FD}" dt="2025-05-21T02:34:14.991" v="2031" actId="478"/>
          <ac:spMkLst>
            <pc:docMk/>
            <pc:sldMk cId="693219266" sldId="285"/>
            <ac:spMk id="6" creationId="{770392A3-6A29-4944-9381-57FC232F268A}"/>
          </ac:spMkLst>
        </pc:spChg>
        <pc:spChg chg="add del mod ord">
          <ac:chgData name="DeHart, Stephanie" userId="69486e51-f5a3-47fa-a1e8-d600d3da159f" providerId="ADAL" clId="{CA97F2E4-2BBF-41A0-996D-75C49262E1FD}" dt="2025-05-21T02:04:31.962" v="1177" actId="478"/>
          <ac:spMkLst>
            <pc:docMk/>
            <pc:sldMk cId="693219266" sldId="285"/>
            <ac:spMk id="8" creationId="{0154D191-CA0B-4FB2-9765-B04E9154DFF9}"/>
          </ac:spMkLst>
        </pc:spChg>
        <pc:spChg chg="del">
          <ac:chgData name="DeHart, Stephanie" userId="69486e51-f5a3-47fa-a1e8-d600d3da159f" providerId="ADAL" clId="{CA97F2E4-2BBF-41A0-996D-75C49262E1FD}" dt="2025-05-21T02:04:25.910" v="1175" actId="478"/>
          <ac:spMkLst>
            <pc:docMk/>
            <pc:sldMk cId="693219266" sldId="285"/>
            <ac:spMk id="26" creationId="{00000000-0000-0000-0000-000000000000}"/>
          </ac:spMkLst>
        </pc:spChg>
        <pc:picChg chg="mod">
          <ac:chgData name="DeHart, Stephanie" userId="69486e51-f5a3-47fa-a1e8-d600d3da159f" providerId="ADAL" clId="{CA97F2E4-2BBF-41A0-996D-75C49262E1FD}" dt="2025-05-21T02:04:50.240" v="1195" actId="1036"/>
          <ac:picMkLst>
            <pc:docMk/>
            <pc:sldMk cId="693219266" sldId="285"/>
            <ac:picMk id="7" creationId="{B944449D-5019-4DD2-BC3E-A1613F00FA20}"/>
          </ac:picMkLst>
        </pc:picChg>
      </pc:sldChg>
      <pc:sldChg chg="addSp delSp modSp mod modClrScheme chgLayout">
        <pc:chgData name="DeHart, Stephanie" userId="69486e51-f5a3-47fa-a1e8-d600d3da159f" providerId="ADAL" clId="{CA97F2E4-2BBF-41A0-996D-75C49262E1FD}" dt="2025-05-21T02:35:02.538" v="2038" actId="478"/>
        <pc:sldMkLst>
          <pc:docMk/>
          <pc:sldMk cId="3432920914" sldId="286"/>
        </pc:sldMkLst>
        <pc:spChg chg="add mod ord">
          <ac:chgData name="DeHart, Stephanie" userId="69486e51-f5a3-47fa-a1e8-d600d3da159f" providerId="ADAL" clId="{CA97F2E4-2BBF-41A0-996D-75C49262E1FD}" dt="2025-05-21T02:05:25.672" v="1202" actId="20577"/>
          <ac:spMkLst>
            <pc:docMk/>
            <pc:sldMk cId="3432920914" sldId="286"/>
            <ac:spMk id="2" creationId="{EDEDAF69-A23B-4544-9855-D4C293905C37}"/>
          </ac:spMkLst>
        </pc:spChg>
        <pc:spChg chg="add mod ord">
          <ac:chgData name="DeHart, Stephanie" userId="69486e51-f5a3-47fa-a1e8-d600d3da159f" providerId="ADAL" clId="{CA97F2E4-2BBF-41A0-996D-75C49262E1FD}" dt="2025-05-21T02:06:00.528" v="1207" actId="2711"/>
          <ac:spMkLst>
            <pc:docMk/>
            <pc:sldMk cId="3432920914" sldId="286"/>
            <ac:spMk id="3" creationId="{7F926498-A8FB-4022-918E-31B98E94342D}"/>
          </ac:spMkLst>
        </pc:spChg>
        <pc:spChg chg="del mod">
          <ac:chgData name="DeHart, Stephanie" userId="69486e51-f5a3-47fa-a1e8-d600d3da159f" providerId="ADAL" clId="{CA97F2E4-2BBF-41A0-996D-75C49262E1FD}" dt="2025-05-21T02:05:37.638" v="1204" actId="478"/>
          <ac:spMkLst>
            <pc:docMk/>
            <pc:sldMk cId="3432920914" sldId="286"/>
            <ac:spMk id="17" creationId="{591DF284-3278-4197-AD5E-B56A4EB0DDC1}"/>
          </ac:spMkLst>
        </pc:spChg>
        <pc:spChg chg="del">
          <ac:chgData name="DeHart, Stephanie" userId="69486e51-f5a3-47fa-a1e8-d600d3da159f" providerId="ADAL" clId="{CA97F2E4-2BBF-41A0-996D-75C49262E1FD}" dt="2025-05-21T02:05:16.292" v="1197" actId="478"/>
          <ac:spMkLst>
            <pc:docMk/>
            <pc:sldMk cId="3432920914" sldId="286"/>
            <ac:spMk id="26" creationId="{BF3BAED2-2683-4F87-AF43-92F09F9B8281}"/>
          </ac:spMkLst>
        </pc:spChg>
        <pc:spChg chg="del">
          <ac:chgData name="DeHart, Stephanie" userId="69486e51-f5a3-47fa-a1e8-d600d3da159f" providerId="ADAL" clId="{CA97F2E4-2BBF-41A0-996D-75C49262E1FD}" dt="2025-05-21T02:35:02.538" v="2038" actId="478"/>
          <ac:spMkLst>
            <pc:docMk/>
            <pc:sldMk cId="3432920914" sldId="286"/>
            <ac:spMk id="27" creationId="{9AE3253B-C080-4054-ABF1-C962BC7D540C}"/>
          </ac:spMkLst>
        </pc:spChg>
        <pc:spChg chg="mod">
          <ac:chgData name="DeHart, Stephanie" userId="69486e51-f5a3-47fa-a1e8-d600d3da159f" providerId="ADAL" clId="{CA97F2E4-2BBF-41A0-996D-75C49262E1FD}" dt="2025-05-21T02:06:00.528" v="1207" actId="2711"/>
          <ac:spMkLst>
            <pc:docMk/>
            <pc:sldMk cId="3432920914" sldId="286"/>
            <ac:spMk id="45" creationId="{9E13A7CA-F323-4B99-A5B3-0618FB460493}"/>
          </ac:spMkLst>
        </pc:spChg>
        <pc:spChg chg="mod">
          <ac:chgData name="DeHart, Stephanie" userId="69486e51-f5a3-47fa-a1e8-d600d3da159f" providerId="ADAL" clId="{CA97F2E4-2BBF-41A0-996D-75C49262E1FD}" dt="2025-05-21T02:06:00.528" v="1207" actId="2711"/>
          <ac:spMkLst>
            <pc:docMk/>
            <pc:sldMk cId="3432920914" sldId="286"/>
            <ac:spMk id="46" creationId="{B6BFA067-001D-4214-A3CF-61D1181D664D}"/>
          </ac:spMkLst>
        </pc:spChg>
      </pc:sldChg>
      <pc:sldChg chg="addSp delSp modSp mod modClrScheme chgLayout">
        <pc:chgData name="DeHart, Stephanie" userId="69486e51-f5a3-47fa-a1e8-d600d3da159f" providerId="ADAL" clId="{CA97F2E4-2BBF-41A0-996D-75C49262E1FD}" dt="2025-05-21T02:35:04.683" v="2039" actId="478"/>
        <pc:sldMkLst>
          <pc:docMk/>
          <pc:sldMk cId="3230233344" sldId="287"/>
        </pc:sldMkLst>
        <pc:spChg chg="add mod ord">
          <ac:chgData name="DeHart, Stephanie" userId="69486e51-f5a3-47fa-a1e8-d600d3da159f" providerId="ADAL" clId="{CA97F2E4-2BBF-41A0-996D-75C49262E1FD}" dt="2025-05-21T02:06:25.557" v="1211" actId="20577"/>
          <ac:spMkLst>
            <pc:docMk/>
            <pc:sldMk cId="3230233344" sldId="287"/>
            <ac:spMk id="2" creationId="{E4ABB6A2-254D-47F7-9760-6150DDCCB239}"/>
          </ac:spMkLst>
        </pc:spChg>
        <pc:spChg chg="add mod ord">
          <ac:chgData name="DeHart, Stephanie" userId="69486e51-f5a3-47fa-a1e8-d600d3da159f" providerId="ADAL" clId="{CA97F2E4-2BBF-41A0-996D-75C49262E1FD}" dt="2025-05-21T02:15:38.128" v="1375" actId="167"/>
          <ac:spMkLst>
            <pc:docMk/>
            <pc:sldMk cId="3230233344" sldId="287"/>
            <ac:spMk id="3" creationId="{C36663E6-1D61-4DF0-9C30-159210C9E29D}"/>
          </ac:spMkLst>
        </pc:spChg>
        <pc:spChg chg="del mod">
          <ac:chgData name="DeHart, Stephanie" userId="69486e51-f5a3-47fa-a1e8-d600d3da159f" providerId="ADAL" clId="{CA97F2E4-2BBF-41A0-996D-75C49262E1FD}" dt="2025-05-21T02:06:33.198" v="1213" actId="478"/>
          <ac:spMkLst>
            <pc:docMk/>
            <pc:sldMk cId="3230233344" sldId="287"/>
            <ac:spMk id="5" creationId="{CCE3E34B-CB2D-4B70-AC57-4075966E0F90}"/>
          </ac:spMkLst>
        </pc:spChg>
        <pc:spChg chg="mod">
          <ac:chgData name="DeHart, Stephanie" userId="69486e51-f5a3-47fa-a1e8-d600d3da159f" providerId="ADAL" clId="{CA97F2E4-2BBF-41A0-996D-75C49262E1FD}" dt="2025-05-21T02:06:45.116" v="1216" actId="2711"/>
          <ac:spMkLst>
            <pc:docMk/>
            <pc:sldMk cId="3230233344" sldId="287"/>
            <ac:spMk id="7" creationId="{7B198D60-EA79-4D2F-9AA6-E5A75F7C5F89}"/>
          </ac:spMkLst>
        </pc:spChg>
        <pc:spChg chg="mod">
          <ac:chgData name="DeHart, Stephanie" userId="69486e51-f5a3-47fa-a1e8-d600d3da159f" providerId="ADAL" clId="{CA97F2E4-2BBF-41A0-996D-75C49262E1FD}" dt="2025-05-21T02:06:58.156" v="1218" actId="14100"/>
          <ac:spMkLst>
            <pc:docMk/>
            <pc:sldMk cId="3230233344" sldId="287"/>
            <ac:spMk id="8" creationId="{A7DD3CDC-3B73-4059-9A4D-4619E6A7B809}"/>
          </ac:spMkLst>
        </pc:spChg>
        <pc:spChg chg="mod">
          <ac:chgData name="DeHart, Stephanie" userId="69486e51-f5a3-47fa-a1e8-d600d3da159f" providerId="ADAL" clId="{CA97F2E4-2BBF-41A0-996D-75C49262E1FD}" dt="2025-05-21T02:07:00.652" v="1224" actId="1038"/>
          <ac:spMkLst>
            <pc:docMk/>
            <pc:sldMk cId="3230233344" sldId="287"/>
            <ac:spMk id="9" creationId="{0740B8CF-A31B-4382-B652-F17E9D29DD55}"/>
          </ac:spMkLst>
        </pc:spChg>
        <pc:spChg chg="mod">
          <ac:chgData name="DeHart, Stephanie" userId="69486e51-f5a3-47fa-a1e8-d600d3da159f" providerId="ADAL" clId="{CA97F2E4-2BBF-41A0-996D-75C49262E1FD}" dt="2025-05-21T02:06:45.116" v="1216" actId="2711"/>
          <ac:spMkLst>
            <pc:docMk/>
            <pc:sldMk cId="3230233344" sldId="287"/>
            <ac:spMk id="10" creationId="{ECB10217-9A26-4C77-B638-92E6E3D58C9F}"/>
          </ac:spMkLst>
        </pc:spChg>
        <pc:spChg chg="del">
          <ac:chgData name="DeHart, Stephanie" userId="69486e51-f5a3-47fa-a1e8-d600d3da159f" providerId="ADAL" clId="{CA97F2E4-2BBF-41A0-996D-75C49262E1FD}" dt="2025-05-21T02:06:19.796" v="1208" actId="478"/>
          <ac:spMkLst>
            <pc:docMk/>
            <pc:sldMk cId="3230233344" sldId="287"/>
            <ac:spMk id="19" creationId="{CB356287-2B6E-4C02-A7B6-2AB019BBBC2A}"/>
          </ac:spMkLst>
        </pc:spChg>
        <pc:spChg chg="del">
          <ac:chgData name="DeHart, Stephanie" userId="69486e51-f5a3-47fa-a1e8-d600d3da159f" providerId="ADAL" clId="{CA97F2E4-2BBF-41A0-996D-75C49262E1FD}" dt="2025-05-21T02:35:04.683" v="2039" actId="478"/>
          <ac:spMkLst>
            <pc:docMk/>
            <pc:sldMk cId="3230233344" sldId="287"/>
            <ac:spMk id="21" creationId="{2B8BD438-DFE7-4A65-86E7-BA7159AE5224}"/>
          </ac:spMkLst>
        </pc:spChg>
        <pc:spChg chg="mod">
          <ac:chgData name="DeHart, Stephanie" userId="69486e51-f5a3-47fa-a1e8-d600d3da159f" providerId="ADAL" clId="{CA97F2E4-2BBF-41A0-996D-75C49262E1FD}" dt="2025-05-21T02:06:45.116" v="1216" actId="2711"/>
          <ac:spMkLst>
            <pc:docMk/>
            <pc:sldMk cId="3230233344" sldId="287"/>
            <ac:spMk id="25" creationId="{F3011AB4-1490-468C-94D5-7DDEDE196EF7}"/>
          </ac:spMkLst>
        </pc:spChg>
        <pc:spChg chg="mod">
          <ac:chgData name="DeHart, Stephanie" userId="69486e51-f5a3-47fa-a1e8-d600d3da159f" providerId="ADAL" clId="{CA97F2E4-2BBF-41A0-996D-75C49262E1FD}" dt="2025-05-21T02:06:45.116" v="1216" actId="2711"/>
          <ac:spMkLst>
            <pc:docMk/>
            <pc:sldMk cId="3230233344" sldId="287"/>
            <ac:spMk id="26" creationId="{BBF44C87-27A7-4215-8919-384A7CFA7C85}"/>
          </ac:spMkLst>
        </pc:spChg>
        <pc:spChg chg="mod">
          <ac:chgData name="DeHart, Stephanie" userId="69486e51-f5a3-47fa-a1e8-d600d3da159f" providerId="ADAL" clId="{CA97F2E4-2BBF-41A0-996D-75C49262E1FD}" dt="2025-05-21T02:16:00.340" v="1379" actId="12789"/>
          <ac:spMkLst>
            <pc:docMk/>
            <pc:sldMk cId="3230233344" sldId="287"/>
            <ac:spMk id="27" creationId="{4603D7F8-D9A5-4CE1-AFA5-98A349824B49}"/>
          </ac:spMkLst>
        </pc:spChg>
        <pc:spChg chg="mod">
          <ac:chgData name="DeHart, Stephanie" userId="69486e51-f5a3-47fa-a1e8-d600d3da159f" providerId="ADAL" clId="{CA97F2E4-2BBF-41A0-996D-75C49262E1FD}" dt="2025-05-21T02:16:00.340" v="1379" actId="12789"/>
          <ac:spMkLst>
            <pc:docMk/>
            <pc:sldMk cId="3230233344" sldId="287"/>
            <ac:spMk id="28" creationId="{BF7D89F4-DA06-4224-9661-45B177C82B1F}"/>
          </ac:spMkLst>
        </pc:spChg>
        <pc:spChg chg="mod">
          <ac:chgData name="DeHart, Stephanie" userId="69486e51-f5a3-47fa-a1e8-d600d3da159f" providerId="ADAL" clId="{CA97F2E4-2BBF-41A0-996D-75C49262E1FD}" dt="2025-05-21T02:16:00.340" v="1379" actId="12789"/>
          <ac:spMkLst>
            <pc:docMk/>
            <pc:sldMk cId="3230233344" sldId="287"/>
            <ac:spMk id="29" creationId="{C3A14ACF-49DF-4647-81B1-057EA6522E3A}"/>
          </ac:spMkLst>
        </pc:spChg>
      </pc:sldChg>
      <pc:sldChg chg="addSp delSp modSp mod modClrScheme chgLayout">
        <pc:chgData name="DeHart, Stephanie" userId="69486e51-f5a3-47fa-a1e8-d600d3da159f" providerId="ADAL" clId="{CA97F2E4-2BBF-41A0-996D-75C49262E1FD}" dt="2025-05-21T02:35:06.215" v="2040" actId="478"/>
        <pc:sldMkLst>
          <pc:docMk/>
          <pc:sldMk cId="2952418312" sldId="288"/>
        </pc:sldMkLst>
        <pc:spChg chg="mod">
          <ac:chgData name="DeHart, Stephanie" userId="69486e51-f5a3-47fa-a1e8-d600d3da159f" providerId="ADAL" clId="{CA97F2E4-2BBF-41A0-996D-75C49262E1FD}" dt="2025-05-21T02:08:00.453" v="1241" actId="14100"/>
          <ac:spMkLst>
            <pc:docMk/>
            <pc:sldMk cId="2952418312" sldId="288"/>
            <ac:spMk id="2" creationId="{DBE18B46-C1AA-4E2A-8A78-579754DBF159}"/>
          </ac:spMkLst>
        </pc:spChg>
        <pc:spChg chg="add mod ord">
          <ac:chgData name="DeHart, Stephanie" userId="69486e51-f5a3-47fa-a1e8-d600d3da159f" providerId="ADAL" clId="{CA97F2E4-2BBF-41A0-996D-75C49262E1FD}" dt="2025-05-21T02:07:26.366" v="1231" actId="20577"/>
          <ac:spMkLst>
            <pc:docMk/>
            <pc:sldMk cId="2952418312" sldId="288"/>
            <ac:spMk id="3" creationId="{F344DB3A-2CC8-44CD-BC22-211934E613E2}"/>
          </ac:spMkLst>
        </pc:spChg>
        <pc:spChg chg="add mod ord">
          <ac:chgData name="DeHart, Stephanie" userId="69486e51-f5a3-47fa-a1e8-d600d3da159f" providerId="ADAL" clId="{CA97F2E4-2BBF-41A0-996D-75C49262E1FD}" dt="2025-05-21T02:07:48.821" v="1238" actId="167"/>
          <ac:spMkLst>
            <pc:docMk/>
            <pc:sldMk cId="2952418312" sldId="288"/>
            <ac:spMk id="5" creationId="{4EE88D94-E1D8-4CFE-B0BC-5DD423A9330B}"/>
          </ac:spMkLst>
        </pc:spChg>
        <pc:spChg chg="add mod">
          <ac:chgData name="DeHart, Stephanie" userId="69486e51-f5a3-47fa-a1e8-d600d3da159f" providerId="ADAL" clId="{CA97F2E4-2BBF-41A0-996D-75C49262E1FD}" dt="2025-05-21T02:10:01.456" v="1279" actId="164"/>
          <ac:spMkLst>
            <pc:docMk/>
            <pc:sldMk cId="2952418312" sldId="288"/>
            <ac:spMk id="13" creationId="{EA0E164F-9E1F-4E08-B3F5-47995F0EE896}"/>
          </ac:spMkLst>
        </pc:spChg>
        <pc:spChg chg="del">
          <ac:chgData name="DeHart, Stephanie" userId="69486e51-f5a3-47fa-a1e8-d600d3da159f" providerId="ADAL" clId="{CA97F2E4-2BBF-41A0-996D-75C49262E1FD}" dt="2025-05-21T02:07:30.488" v="1232" actId="478"/>
          <ac:spMkLst>
            <pc:docMk/>
            <pc:sldMk cId="2952418312" sldId="288"/>
            <ac:spMk id="14" creationId="{A6181341-C0EC-454D-BF68-8E1836AD39FC}"/>
          </ac:spMkLst>
        </pc:spChg>
        <pc:spChg chg="mod">
          <ac:chgData name="DeHart, Stephanie" userId="69486e51-f5a3-47fa-a1e8-d600d3da159f" providerId="ADAL" clId="{CA97F2E4-2BBF-41A0-996D-75C49262E1FD}" dt="2025-05-21T02:08:08.243" v="1243" actId="14100"/>
          <ac:spMkLst>
            <pc:docMk/>
            <pc:sldMk cId="2952418312" sldId="288"/>
            <ac:spMk id="15" creationId="{C24DEED6-604B-47F6-8D13-5D08ED901A33}"/>
          </ac:spMkLst>
        </pc:spChg>
        <pc:spChg chg="del">
          <ac:chgData name="DeHart, Stephanie" userId="69486e51-f5a3-47fa-a1e8-d600d3da159f" providerId="ADAL" clId="{CA97F2E4-2BBF-41A0-996D-75C49262E1FD}" dt="2025-05-21T02:07:19.336" v="1226" actId="478"/>
          <ac:spMkLst>
            <pc:docMk/>
            <pc:sldMk cId="2952418312" sldId="288"/>
            <ac:spMk id="16" creationId="{412A6691-B2A0-4A99-B183-962DF615AB0D}"/>
          </ac:spMkLst>
        </pc:spChg>
        <pc:spChg chg="del">
          <ac:chgData name="DeHart, Stephanie" userId="69486e51-f5a3-47fa-a1e8-d600d3da159f" providerId="ADAL" clId="{CA97F2E4-2BBF-41A0-996D-75C49262E1FD}" dt="2025-05-21T02:35:06.215" v="2040" actId="478"/>
          <ac:spMkLst>
            <pc:docMk/>
            <pc:sldMk cId="2952418312" sldId="288"/>
            <ac:spMk id="17" creationId="{CF529F6D-F083-4817-B828-CEF12FDB0AF6}"/>
          </ac:spMkLst>
        </pc:spChg>
        <pc:spChg chg="mod">
          <ac:chgData name="DeHart, Stephanie" userId="69486e51-f5a3-47fa-a1e8-d600d3da159f" providerId="ADAL" clId="{CA97F2E4-2BBF-41A0-996D-75C49262E1FD}" dt="2025-05-21T02:07:55.046" v="1239" actId="2711"/>
          <ac:spMkLst>
            <pc:docMk/>
            <pc:sldMk cId="2952418312" sldId="288"/>
            <ac:spMk id="46" creationId="{3AC26951-8250-44A4-B0F0-E4BD4DEEFA77}"/>
          </ac:spMkLst>
        </pc:spChg>
        <pc:grpChg chg="add mod">
          <ac:chgData name="DeHart, Stephanie" userId="69486e51-f5a3-47fa-a1e8-d600d3da159f" providerId="ADAL" clId="{CA97F2E4-2BBF-41A0-996D-75C49262E1FD}" dt="2025-05-21T02:10:01.456" v="1279" actId="164"/>
          <ac:grpSpMkLst>
            <pc:docMk/>
            <pc:sldMk cId="2952418312" sldId="288"/>
            <ac:grpSpMk id="18" creationId="{53BFFFA0-FB20-41F9-9E60-297ADFDEB9DE}"/>
          </ac:grpSpMkLst>
        </pc:grpChg>
        <pc:picChg chg="mod">
          <ac:chgData name="DeHart, Stephanie" userId="69486e51-f5a3-47fa-a1e8-d600d3da159f" providerId="ADAL" clId="{CA97F2E4-2BBF-41A0-996D-75C49262E1FD}" dt="2025-05-21T02:10:01.456" v="1279" actId="164"/>
          <ac:picMkLst>
            <pc:docMk/>
            <pc:sldMk cId="2952418312" sldId="288"/>
            <ac:picMk id="12" creationId="{D6AE2B0B-62C0-4E56-8063-B235FE02075D}"/>
          </ac:picMkLst>
        </pc:picChg>
        <pc:cxnChg chg="mod">
          <ac:chgData name="DeHart, Stephanie" userId="69486e51-f5a3-47fa-a1e8-d600d3da159f" providerId="ADAL" clId="{CA97F2E4-2BBF-41A0-996D-75C49262E1FD}" dt="2025-05-21T02:08:03.422" v="1242" actId="14100"/>
          <ac:cxnSpMkLst>
            <pc:docMk/>
            <pc:sldMk cId="2952418312" sldId="288"/>
            <ac:cxnSpMk id="4" creationId="{89C88554-8972-4710-8981-6715AA4A6268}"/>
          </ac:cxnSpMkLst>
        </pc:cxnChg>
        <pc:cxnChg chg="mod">
          <ac:chgData name="DeHart, Stephanie" userId="69486e51-f5a3-47fa-a1e8-d600d3da159f" providerId="ADAL" clId="{CA97F2E4-2BBF-41A0-996D-75C49262E1FD}" dt="2025-05-21T02:08:16.279" v="1245" actId="14100"/>
          <ac:cxnSpMkLst>
            <pc:docMk/>
            <pc:sldMk cId="2952418312" sldId="288"/>
            <ac:cxnSpMk id="19" creationId="{365A0C71-5626-4B6D-BA40-57D8439F5485}"/>
          </ac:cxnSpMkLst>
        </pc:cxnChg>
        <pc:cxnChg chg="mod">
          <ac:chgData name="DeHart, Stephanie" userId="69486e51-f5a3-47fa-a1e8-d600d3da159f" providerId="ADAL" clId="{CA97F2E4-2BBF-41A0-996D-75C49262E1FD}" dt="2025-05-21T02:08:22.565" v="1246" actId="14100"/>
          <ac:cxnSpMkLst>
            <pc:docMk/>
            <pc:sldMk cId="2952418312" sldId="288"/>
            <ac:cxnSpMk id="37" creationId="{CF7E8ED2-CF7B-43C7-807D-4BB1A69EB368}"/>
          </ac:cxnSpMkLst>
        </pc:cxnChg>
      </pc:sldChg>
      <pc:sldChg chg="addSp delSp modSp mod modClrScheme chgLayout">
        <pc:chgData name="DeHart, Stephanie" userId="69486e51-f5a3-47fa-a1e8-d600d3da159f" providerId="ADAL" clId="{CA97F2E4-2BBF-41A0-996D-75C49262E1FD}" dt="2025-05-21T02:35:08.202" v="2041" actId="478"/>
        <pc:sldMkLst>
          <pc:docMk/>
          <pc:sldMk cId="1922752733" sldId="289"/>
        </pc:sldMkLst>
        <pc:spChg chg="add mod ord">
          <ac:chgData name="DeHart, Stephanie" userId="69486e51-f5a3-47fa-a1e8-d600d3da159f" providerId="ADAL" clId="{CA97F2E4-2BBF-41A0-996D-75C49262E1FD}" dt="2025-05-21T02:14:31.412" v="1358" actId="16959"/>
          <ac:spMkLst>
            <pc:docMk/>
            <pc:sldMk cId="1922752733" sldId="289"/>
            <ac:spMk id="2" creationId="{827FF396-9037-4FA9-BD0F-086BD668EC5D}"/>
          </ac:spMkLst>
        </pc:spChg>
        <pc:spChg chg="add mod ord">
          <ac:chgData name="DeHart, Stephanie" userId="69486e51-f5a3-47fa-a1e8-d600d3da159f" providerId="ADAL" clId="{CA97F2E4-2BBF-41A0-996D-75C49262E1FD}" dt="2025-05-21T02:14:47.802" v="1362" actId="167"/>
          <ac:spMkLst>
            <pc:docMk/>
            <pc:sldMk cId="1922752733" sldId="289"/>
            <ac:spMk id="3" creationId="{BF584925-AF9F-4E1C-8655-A6154F12FCF8}"/>
          </ac:spMkLst>
        </pc:spChg>
        <pc:spChg chg="del mod">
          <ac:chgData name="DeHart, Stephanie" userId="69486e51-f5a3-47fa-a1e8-d600d3da159f" providerId="ADAL" clId="{CA97F2E4-2BBF-41A0-996D-75C49262E1FD}" dt="2025-05-21T02:14:35.812" v="1359" actId="478"/>
          <ac:spMkLst>
            <pc:docMk/>
            <pc:sldMk cId="1922752733" sldId="289"/>
            <ac:spMk id="5" creationId="{245F548C-02EA-4A96-A271-32425C41D156}"/>
          </ac:spMkLst>
        </pc:spChg>
        <pc:spChg chg="mod">
          <ac:chgData name="DeHart, Stephanie" userId="69486e51-f5a3-47fa-a1e8-d600d3da159f" providerId="ADAL" clId="{CA97F2E4-2BBF-41A0-996D-75C49262E1FD}" dt="2025-05-21T02:15:20.594" v="1374" actId="1036"/>
          <ac:spMkLst>
            <pc:docMk/>
            <pc:sldMk cId="1922752733" sldId="289"/>
            <ac:spMk id="7" creationId="{37C3543B-53A7-4D75-8618-704519CB37B3}"/>
          </ac:spMkLst>
        </pc:spChg>
        <pc:spChg chg="mod">
          <ac:chgData name="DeHart, Stephanie" userId="69486e51-f5a3-47fa-a1e8-d600d3da159f" providerId="ADAL" clId="{CA97F2E4-2BBF-41A0-996D-75C49262E1FD}" dt="2025-05-21T02:15:20.594" v="1374" actId="1036"/>
          <ac:spMkLst>
            <pc:docMk/>
            <pc:sldMk cId="1922752733" sldId="289"/>
            <ac:spMk id="8" creationId="{0DB19602-DEA7-4ECB-A0F7-8E844FB852B8}"/>
          </ac:spMkLst>
        </pc:spChg>
        <pc:spChg chg="mod">
          <ac:chgData name="DeHart, Stephanie" userId="69486e51-f5a3-47fa-a1e8-d600d3da159f" providerId="ADAL" clId="{CA97F2E4-2BBF-41A0-996D-75C49262E1FD}" dt="2025-05-21T02:15:20.594" v="1374" actId="1036"/>
          <ac:spMkLst>
            <pc:docMk/>
            <pc:sldMk cId="1922752733" sldId="289"/>
            <ac:spMk id="9" creationId="{D0B2CF17-8D4C-4990-B4CF-DF7C349B079C}"/>
          </ac:spMkLst>
        </pc:spChg>
        <pc:spChg chg="mod">
          <ac:chgData name="DeHart, Stephanie" userId="69486e51-f5a3-47fa-a1e8-d600d3da159f" providerId="ADAL" clId="{CA97F2E4-2BBF-41A0-996D-75C49262E1FD}" dt="2025-05-21T02:15:20.594" v="1374" actId="1036"/>
          <ac:spMkLst>
            <pc:docMk/>
            <pc:sldMk cId="1922752733" sldId="289"/>
            <ac:spMk id="10" creationId="{A1C929C6-CE0B-46C2-9E07-F580AA3F20A7}"/>
          </ac:spMkLst>
        </pc:spChg>
        <pc:spChg chg="del">
          <ac:chgData name="DeHart, Stephanie" userId="69486e51-f5a3-47fa-a1e8-d600d3da159f" providerId="ADAL" clId="{CA97F2E4-2BBF-41A0-996D-75C49262E1FD}" dt="2025-05-21T02:12:47.130" v="1315" actId="478"/>
          <ac:spMkLst>
            <pc:docMk/>
            <pc:sldMk cId="1922752733" sldId="289"/>
            <ac:spMk id="13" creationId="{2FDFD494-C1E3-4DCA-89F7-BFD827D2505F}"/>
          </ac:spMkLst>
        </pc:spChg>
        <pc:spChg chg="mod">
          <ac:chgData name="DeHart, Stephanie" userId="69486e51-f5a3-47fa-a1e8-d600d3da159f" providerId="ADAL" clId="{CA97F2E4-2BBF-41A0-996D-75C49262E1FD}" dt="2025-05-21T02:15:11.804" v="1366" actId="113"/>
          <ac:spMkLst>
            <pc:docMk/>
            <pc:sldMk cId="1922752733" sldId="289"/>
            <ac:spMk id="14" creationId="{713A32CA-FB1C-4AD5-A45A-6F0A8C78F09D}"/>
          </ac:spMkLst>
        </pc:spChg>
        <pc:spChg chg="del">
          <ac:chgData name="DeHart, Stephanie" userId="69486e51-f5a3-47fa-a1e8-d600d3da159f" providerId="ADAL" clId="{CA97F2E4-2BBF-41A0-996D-75C49262E1FD}" dt="2025-05-21T02:35:08.202" v="2041" actId="478"/>
          <ac:spMkLst>
            <pc:docMk/>
            <pc:sldMk cId="1922752733" sldId="289"/>
            <ac:spMk id="15" creationId="{7BA29302-0D15-4487-A352-47EABA7D7849}"/>
          </ac:spMkLst>
        </pc:spChg>
        <pc:picChg chg="mod">
          <ac:chgData name="DeHart, Stephanie" userId="69486e51-f5a3-47fa-a1e8-d600d3da159f" providerId="ADAL" clId="{CA97F2E4-2BBF-41A0-996D-75C49262E1FD}" dt="2025-05-21T02:15:20.594" v="1374" actId="1036"/>
          <ac:picMkLst>
            <pc:docMk/>
            <pc:sldMk cId="1922752733" sldId="289"/>
            <ac:picMk id="6" creationId="{D4B8E667-4437-454F-84B3-E7D8B58887C1}"/>
          </ac:picMkLst>
        </pc:picChg>
      </pc:sldChg>
      <pc:sldChg chg="addSp delSp modSp mod modClrScheme chgLayout">
        <pc:chgData name="DeHart, Stephanie" userId="69486e51-f5a3-47fa-a1e8-d600d3da159f" providerId="ADAL" clId="{CA97F2E4-2BBF-41A0-996D-75C49262E1FD}" dt="2025-05-21T02:35:10.544" v="2042" actId="478"/>
        <pc:sldMkLst>
          <pc:docMk/>
          <pc:sldMk cId="3400233252" sldId="291"/>
        </pc:sldMkLst>
        <pc:spChg chg="add del mod ord">
          <ac:chgData name="DeHart, Stephanie" userId="69486e51-f5a3-47fa-a1e8-d600d3da159f" providerId="ADAL" clId="{CA97F2E4-2BBF-41A0-996D-75C49262E1FD}" dt="2025-05-21T02:16:23.893" v="1382" actId="700"/>
          <ac:spMkLst>
            <pc:docMk/>
            <pc:sldMk cId="3400233252" sldId="291"/>
            <ac:spMk id="8" creationId="{D46E178E-6887-41FC-9DC0-C2D8267DD5FC}"/>
          </ac:spMkLst>
        </pc:spChg>
        <pc:spChg chg="add del mod ord">
          <ac:chgData name="DeHart, Stephanie" userId="69486e51-f5a3-47fa-a1e8-d600d3da159f" providerId="ADAL" clId="{CA97F2E4-2BBF-41A0-996D-75C49262E1FD}" dt="2025-05-21T02:16:23.893" v="1382" actId="700"/>
          <ac:spMkLst>
            <pc:docMk/>
            <pc:sldMk cId="3400233252" sldId="291"/>
            <ac:spMk id="9" creationId="{EBE0D097-13F5-4FB5-AC69-1AA613DC8EE4}"/>
          </ac:spMkLst>
        </pc:spChg>
        <pc:spChg chg="add mod ord">
          <ac:chgData name="DeHart, Stephanie" userId="69486e51-f5a3-47fa-a1e8-d600d3da159f" providerId="ADAL" clId="{CA97F2E4-2BBF-41A0-996D-75C49262E1FD}" dt="2025-05-21T02:16:27.016" v="1398" actId="20577"/>
          <ac:spMkLst>
            <pc:docMk/>
            <pc:sldMk cId="3400233252" sldId="291"/>
            <ac:spMk id="10" creationId="{97D8C887-932A-4E2B-A956-AC277EEDD856}"/>
          </ac:spMkLst>
        </pc:spChg>
        <pc:spChg chg="mod">
          <ac:chgData name="DeHart, Stephanie" userId="69486e51-f5a3-47fa-a1e8-d600d3da159f" providerId="ADAL" clId="{CA97F2E4-2BBF-41A0-996D-75C49262E1FD}" dt="2025-05-21T02:16:34.852" v="1399" actId="2711"/>
          <ac:spMkLst>
            <pc:docMk/>
            <pc:sldMk cId="3400233252" sldId="291"/>
            <ac:spMk id="17" creationId="{F7F58CE4-3559-40B0-AD25-87C2F36189E1}"/>
          </ac:spMkLst>
        </pc:spChg>
        <pc:spChg chg="mod">
          <ac:chgData name="DeHart, Stephanie" userId="69486e51-f5a3-47fa-a1e8-d600d3da159f" providerId="ADAL" clId="{CA97F2E4-2BBF-41A0-996D-75C49262E1FD}" dt="2025-05-21T02:16:34.852" v="1399" actId="2711"/>
          <ac:spMkLst>
            <pc:docMk/>
            <pc:sldMk cId="3400233252" sldId="291"/>
            <ac:spMk id="19" creationId="{97A08632-7D9C-4597-B6FC-86ECE396F6B5}"/>
          </ac:spMkLst>
        </pc:spChg>
        <pc:spChg chg="mod">
          <ac:chgData name="DeHart, Stephanie" userId="69486e51-f5a3-47fa-a1e8-d600d3da159f" providerId="ADAL" clId="{CA97F2E4-2BBF-41A0-996D-75C49262E1FD}" dt="2025-05-21T02:16:34.852" v="1399" actId="2711"/>
          <ac:spMkLst>
            <pc:docMk/>
            <pc:sldMk cId="3400233252" sldId="291"/>
            <ac:spMk id="20" creationId="{D354A32D-D1ED-4FCE-9C08-65BC73B499B0}"/>
          </ac:spMkLst>
        </pc:spChg>
        <pc:spChg chg="mod">
          <ac:chgData name="DeHart, Stephanie" userId="69486e51-f5a3-47fa-a1e8-d600d3da159f" providerId="ADAL" clId="{CA97F2E4-2BBF-41A0-996D-75C49262E1FD}" dt="2025-05-21T02:16:34.852" v="1399" actId="2711"/>
          <ac:spMkLst>
            <pc:docMk/>
            <pc:sldMk cId="3400233252" sldId="291"/>
            <ac:spMk id="21" creationId="{30C7E61D-DB99-4D59-A1D1-5E4F755D2A94}"/>
          </ac:spMkLst>
        </pc:spChg>
        <pc:spChg chg="del">
          <ac:chgData name="DeHart, Stephanie" userId="69486e51-f5a3-47fa-a1e8-d600d3da159f" providerId="ADAL" clId="{CA97F2E4-2BBF-41A0-996D-75C49262E1FD}" dt="2025-05-21T02:16:19.823" v="1380" actId="478"/>
          <ac:spMkLst>
            <pc:docMk/>
            <pc:sldMk cId="3400233252" sldId="291"/>
            <ac:spMk id="26" creationId="{C496728F-AE6C-49A0-8FB0-8E62F7A5E589}"/>
          </ac:spMkLst>
        </pc:spChg>
        <pc:spChg chg="del">
          <ac:chgData name="DeHart, Stephanie" userId="69486e51-f5a3-47fa-a1e8-d600d3da159f" providerId="ADAL" clId="{CA97F2E4-2BBF-41A0-996D-75C49262E1FD}" dt="2025-05-21T02:35:10.544" v="2042" actId="478"/>
          <ac:spMkLst>
            <pc:docMk/>
            <pc:sldMk cId="3400233252" sldId="291"/>
            <ac:spMk id="27" creationId="{8B787B46-F24C-468A-92F1-D59F745A09EB}"/>
          </ac:spMkLst>
        </pc:spChg>
      </pc:sldChg>
      <pc:sldChg chg="addSp delSp modSp mod modClrScheme chgLayout">
        <pc:chgData name="DeHart, Stephanie" userId="69486e51-f5a3-47fa-a1e8-d600d3da159f" providerId="ADAL" clId="{CA97F2E4-2BBF-41A0-996D-75C49262E1FD}" dt="2025-05-21T02:35:12.661" v="2043" actId="478"/>
        <pc:sldMkLst>
          <pc:docMk/>
          <pc:sldMk cId="3718918003" sldId="292"/>
        </pc:sldMkLst>
        <pc:spChg chg="add mod ord">
          <ac:chgData name="DeHart, Stephanie" userId="69486e51-f5a3-47fa-a1e8-d600d3da159f" providerId="ADAL" clId="{CA97F2E4-2BBF-41A0-996D-75C49262E1FD}" dt="2025-05-21T02:16:59.923" v="1436" actId="20577"/>
          <ac:spMkLst>
            <pc:docMk/>
            <pc:sldMk cId="3718918003" sldId="292"/>
            <ac:spMk id="3" creationId="{67238FA4-03A7-431B-B0D4-5D6020F5D4C6}"/>
          </ac:spMkLst>
        </pc:spChg>
        <pc:spChg chg="mod">
          <ac:chgData name="DeHart, Stephanie" userId="69486e51-f5a3-47fa-a1e8-d600d3da159f" providerId="ADAL" clId="{CA97F2E4-2BBF-41A0-996D-75C49262E1FD}" dt="2025-05-21T02:17:36.181" v="1441" actId="14100"/>
          <ac:spMkLst>
            <pc:docMk/>
            <pc:sldMk cId="3718918003" sldId="292"/>
            <ac:spMk id="23" creationId="{3E654821-21A5-4927-931B-84D8E4B65DEA}"/>
          </ac:spMkLst>
        </pc:spChg>
        <pc:spChg chg="del">
          <ac:chgData name="DeHart, Stephanie" userId="69486e51-f5a3-47fa-a1e8-d600d3da159f" providerId="ADAL" clId="{CA97F2E4-2BBF-41A0-996D-75C49262E1FD}" dt="2025-05-21T02:35:12.661" v="2043" actId="478"/>
          <ac:spMkLst>
            <pc:docMk/>
            <pc:sldMk cId="3718918003" sldId="292"/>
            <ac:spMk id="25" creationId="{02B0E8EA-5ABA-43A3-B3F6-BFC61361F6B0}"/>
          </ac:spMkLst>
        </pc:spChg>
        <pc:spChg chg="del">
          <ac:chgData name="DeHart, Stephanie" userId="69486e51-f5a3-47fa-a1e8-d600d3da159f" providerId="ADAL" clId="{CA97F2E4-2BBF-41A0-996D-75C49262E1FD}" dt="2025-05-21T02:16:46.853" v="1400" actId="478"/>
          <ac:spMkLst>
            <pc:docMk/>
            <pc:sldMk cId="3718918003" sldId="292"/>
            <ac:spMk id="26" creationId="{4E6FDE28-EB10-4825-BD7F-DAE670A8C046}"/>
          </ac:spMkLst>
        </pc:spChg>
        <pc:spChg chg="mod">
          <ac:chgData name="DeHart, Stephanie" userId="69486e51-f5a3-47fa-a1e8-d600d3da159f" providerId="ADAL" clId="{CA97F2E4-2BBF-41A0-996D-75C49262E1FD}" dt="2025-05-21T02:17:53.862" v="1443" actId="12"/>
          <ac:spMkLst>
            <pc:docMk/>
            <pc:sldMk cId="3718918003" sldId="292"/>
            <ac:spMk id="28" creationId="{876910C7-C9CC-41FA-82E9-BF09750DF52F}"/>
          </ac:spMkLst>
        </pc:spChg>
      </pc:sldChg>
      <pc:sldChg chg="addSp delSp modSp mod modClrScheme chgLayout">
        <pc:chgData name="DeHart, Stephanie" userId="69486e51-f5a3-47fa-a1e8-d600d3da159f" providerId="ADAL" clId="{CA97F2E4-2BBF-41A0-996D-75C49262E1FD}" dt="2025-05-21T02:35:15.857" v="2044" actId="478"/>
        <pc:sldMkLst>
          <pc:docMk/>
          <pc:sldMk cId="36394597" sldId="293"/>
        </pc:sldMkLst>
        <pc:spChg chg="add del mod ord">
          <ac:chgData name="DeHart, Stephanie" userId="69486e51-f5a3-47fa-a1e8-d600d3da159f" providerId="ADAL" clId="{CA97F2E4-2BBF-41A0-996D-75C49262E1FD}" dt="2025-05-21T02:18:37.514" v="1446" actId="700"/>
          <ac:spMkLst>
            <pc:docMk/>
            <pc:sldMk cId="36394597" sldId="293"/>
            <ac:spMk id="2" creationId="{5DB8C2F4-BE2F-4719-A959-F40E8EB88C04}"/>
          </ac:spMkLst>
        </pc:spChg>
        <pc:spChg chg="add del mod ord">
          <ac:chgData name="DeHart, Stephanie" userId="69486e51-f5a3-47fa-a1e8-d600d3da159f" providerId="ADAL" clId="{CA97F2E4-2BBF-41A0-996D-75C49262E1FD}" dt="2025-05-21T02:18:37.514" v="1446" actId="700"/>
          <ac:spMkLst>
            <pc:docMk/>
            <pc:sldMk cId="36394597" sldId="293"/>
            <ac:spMk id="3" creationId="{A8179024-10C2-45BA-B134-CB78AE09E334}"/>
          </ac:spMkLst>
        </pc:spChg>
        <pc:spChg chg="add mod ord">
          <ac:chgData name="DeHart, Stephanie" userId="69486e51-f5a3-47fa-a1e8-d600d3da159f" providerId="ADAL" clId="{CA97F2E4-2BBF-41A0-996D-75C49262E1FD}" dt="2025-05-21T02:18:54.078" v="1525" actId="20577"/>
          <ac:spMkLst>
            <pc:docMk/>
            <pc:sldMk cId="36394597" sldId="293"/>
            <ac:spMk id="4" creationId="{AAA3D811-9E72-469D-A93E-39EF747A5DF7}"/>
          </ac:spMkLst>
        </pc:spChg>
        <pc:spChg chg="del">
          <ac:chgData name="DeHart, Stephanie" userId="69486e51-f5a3-47fa-a1e8-d600d3da159f" providerId="ADAL" clId="{CA97F2E4-2BBF-41A0-996D-75C49262E1FD}" dt="2025-05-21T02:18:32.822" v="1444" actId="478"/>
          <ac:spMkLst>
            <pc:docMk/>
            <pc:sldMk cId="36394597" sldId="293"/>
            <ac:spMk id="7" creationId="{971652F0-08DD-4490-9014-13F265D22254}"/>
          </ac:spMkLst>
        </pc:spChg>
        <pc:spChg chg="del">
          <ac:chgData name="DeHart, Stephanie" userId="69486e51-f5a3-47fa-a1e8-d600d3da159f" providerId="ADAL" clId="{CA97F2E4-2BBF-41A0-996D-75C49262E1FD}" dt="2025-05-21T02:35:15.857" v="2044" actId="478"/>
          <ac:spMkLst>
            <pc:docMk/>
            <pc:sldMk cId="36394597" sldId="293"/>
            <ac:spMk id="8" creationId="{712A91A2-4549-45F4-9E70-DEA404477161}"/>
          </ac:spMkLst>
        </pc:spChg>
        <pc:spChg chg="mod">
          <ac:chgData name="DeHart, Stephanie" userId="69486e51-f5a3-47fa-a1e8-d600d3da159f" providerId="ADAL" clId="{CA97F2E4-2BBF-41A0-996D-75C49262E1FD}" dt="2025-05-21T02:19:28.276" v="1551" actId="1035"/>
          <ac:spMkLst>
            <pc:docMk/>
            <pc:sldMk cId="36394597" sldId="293"/>
            <ac:spMk id="10" creationId="{00000000-0000-0000-0000-000000000000}"/>
          </ac:spMkLst>
        </pc:spChg>
        <pc:spChg chg="mod">
          <ac:chgData name="DeHart, Stephanie" userId="69486e51-f5a3-47fa-a1e8-d600d3da159f" providerId="ADAL" clId="{CA97F2E4-2BBF-41A0-996D-75C49262E1FD}" dt="2025-05-21T02:19:39.919" v="1589" actId="1037"/>
          <ac:spMkLst>
            <pc:docMk/>
            <pc:sldMk cId="36394597" sldId="293"/>
            <ac:spMk id="20" creationId="{CFCED6F3-AF7F-4C1A-AF06-54F0734A7550}"/>
          </ac:spMkLst>
        </pc:spChg>
        <pc:picChg chg="mod">
          <ac:chgData name="DeHart, Stephanie" userId="69486e51-f5a3-47fa-a1e8-d600d3da159f" providerId="ADAL" clId="{CA97F2E4-2BBF-41A0-996D-75C49262E1FD}" dt="2025-05-21T02:19:47.218" v="1590" actId="1076"/>
          <ac:picMkLst>
            <pc:docMk/>
            <pc:sldMk cId="36394597" sldId="293"/>
            <ac:picMk id="19" creationId="{AAF67712-FE4E-4478-828E-7F5548099BA3}"/>
          </ac:picMkLst>
        </pc:picChg>
        <pc:picChg chg="mod">
          <ac:chgData name="DeHart, Stephanie" userId="69486e51-f5a3-47fa-a1e8-d600d3da159f" providerId="ADAL" clId="{CA97F2E4-2BBF-41A0-996D-75C49262E1FD}" dt="2025-05-21T02:19:50.908" v="1591" actId="1076"/>
          <ac:picMkLst>
            <pc:docMk/>
            <pc:sldMk cId="36394597" sldId="293"/>
            <ac:picMk id="46" creationId="{00000000-0000-0000-0000-000000000000}"/>
          </ac:picMkLst>
        </pc:picChg>
      </pc:sldChg>
      <pc:sldChg chg="addSp delSp modSp mod modClrScheme chgLayout">
        <pc:chgData name="DeHart, Stephanie" userId="69486e51-f5a3-47fa-a1e8-d600d3da159f" providerId="ADAL" clId="{CA97F2E4-2BBF-41A0-996D-75C49262E1FD}" dt="2025-05-21T02:35:17.927" v="2045" actId="478"/>
        <pc:sldMkLst>
          <pc:docMk/>
          <pc:sldMk cId="3970949620" sldId="294"/>
        </pc:sldMkLst>
        <pc:spChg chg="add mod ord">
          <ac:chgData name="DeHart, Stephanie" userId="69486e51-f5a3-47fa-a1e8-d600d3da159f" providerId="ADAL" clId="{CA97F2E4-2BBF-41A0-996D-75C49262E1FD}" dt="2025-05-21T02:20:34.617" v="1613" actId="20577"/>
          <ac:spMkLst>
            <pc:docMk/>
            <pc:sldMk cId="3970949620" sldId="294"/>
            <ac:spMk id="2" creationId="{944D5F43-0B48-49DD-860C-8B17FB08F191}"/>
          </ac:spMkLst>
        </pc:spChg>
        <pc:spChg chg="mod">
          <ac:chgData name="DeHart, Stephanie" userId="69486e51-f5a3-47fa-a1e8-d600d3da159f" providerId="ADAL" clId="{CA97F2E4-2BBF-41A0-996D-75C49262E1FD}" dt="2025-05-21T02:21:08.605" v="1643" actId="1038"/>
          <ac:spMkLst>
            <pc:docMk/>
            <pc:sldMk cId="3970949620" sldId="294"/>
            <ac:spMk id="10" creationId="{00000000-0000-0000-0000-000000000000}"/>
          </ac:spMkLst>
        </pc:spChg>
        <pc:spChg chg="mod">
          <ac:chgData name="DeHart, Stephanie" userId="69486e51-f5a3-47fa-a1e8-d600d3da159f" providerId="ADAL" clId="{CA97F2E4-2BBF-41A0-996D-75C49262E1FD}" dt="2025-05-21T02:20:42.784" v="1615" actId="2711"/>
          <ac:spMkLst>
            <pc:docMk/>
            <pc:sldMk cId="3970949620" sldId="294"/>
            <ac:spMk id="16" creationId="{00000000-0000-0000-0000-000000000000}"/>
          </ac:spMkLst>
        </pc:spChg>
        <pc:spChg chg="del">
          <ac:chgData name="DeHart, Stephanie" userId="69486e51-f5a3-47fa-a1e8-d600d3da159f" providerId="ADAL" clId="{CA97F2E4-2BBF-41A0-996D-75C49262E1FD}" dt="2025-05-21T02:20:25.175" v="1592" actId="478"/>
          <ac:spMkLst>
            <pc:docMk/>
            <pc:sldMk cId="3970949620" sldId="294"/>
            <ac:spMk id="17" creationId="{28F5963F-408B-4E30-B67E-BDE632B45003}"/>
          </ac:spMkLst>
        </pc:spChg>
        <pc:spChg chg="del">
          <ac:chgData name="DeHart, Stephanie" userId="69486e51-f5a3-47fa-a1e8-d600d3da159f" providerId="ADAL" clId="{CA97F2E4-2BBF-41A0-996D-75C49262E1FD}" dt="2025-05-21T02:35:17.927" v="2045" actId="478"/>
          <ac:spMkLst>
            <pc:docMk/>
            <pc:sldMk cId="3970949620" sldId="294"/>
            <ac:spMk id="18" creationId="{A002AB5B-F8F4-4AB0-9363-2169D7D0B9B5}"/>
          </ac:spMkLst>
        </pc:spChg>
        <pc:spChg chg="mod">
          <ac:chgData name="DeHart, Stephanie" userId="69486e51-f5a3-47fa-a1e8-d600d3da159f" providerId="ADAL" clId="{CA97F2E4-2BBF-41A0-996D-75C49262E1FD}" dt="2025-05-21T02:21:22.158" v="1645" actId="1076"/>
          <ac:spMkLst>
            <pc:docMk/>
            <pc:sldMk cId="3970949620" sldId="294"/>
            <ac:spMk id="26" creationId="{EA57ED64-58CF-470A-83BC-06BA416F7098}"/>
          </ac:spMkLst>
        </pc:spChg>
        <pc:spChg chg="mod">
          <ac:chgData name="DeHart, Stephanie" userId="69486e51-f5a3-47fa-a1e8-d600d3da159f" providerId="ADAL" clId="{CA97F2E4-2BBF-41A0-996D-75C49262E1FD}" dt="2025-05-21T02:20:42.784" v="1615" actId="2711"/>
          <ac:spMkLst>
            <pc:docMk/>
            <pc:sldMk cId="3970949620" sldId="294"/>
            <ac:spMk id="30" creationId="{13C5A3E8-FB2B-4CA3-B169-9A607B93E5FF}"/>
          </ac:spMkLst>
        </pc:spChg>
        <pc:picChg chg="mod">
          <ac:chgData name="DeHart, Stephanie" userId="69486e51-f5a3-47fa-a1e8-d600d3da159f" providerId="ADAL" clId="{CA97F2E4-2BBF-41A0-996D-75C49262E1FD}" dt="2025-05-21T02:21:24.402" v="1646" actId="1076"/>
          <ac:picMkLst>
            <pc:docMk/>
            <pc:sldMk cId="3970949620" sldId="294"/>
            <ac:picMk id="46" creationId="{00000000-0000-0000-0000-000000000000}"/>
          </ac:picMkLst>
        </pc:picChg>
        <pc:picChg chg="mod ord">
          <ac:chgData name="DeHart, Stephanie" userId="69486e51-f5a3-47fa-a1e8-d600d3da159f" providerId="ADAL" clId="{CA97F2E4-2BBF-41A0-996D-75C49262E1FD}" dt="2025-05-21T02:21:37.378" v="1650" actId="14100"/>
          <ac:picMkLst>
            <pc:docMk/>
            <pc:sldMk cId="3970949620" sldId="294"/>
            <ac:picMk id="55" creationId="{00000000-0000-0000-0000-000000000000}"/>
          </ac:picMkLst>
        </pc:picChg>
        <pc:cxnChg chg="mod">
          <ac:chgData name="DeHart, Stephanie" userId="69486e51-f5a3-47fa-a1e8-d600d3da159f" providerId="ADAL" clId="{CA97F2E4-2BBF-41A0-996D-75C49262E1FD}" dt="2025-05-21T02:21:17.087" v="1644" actId="14100"/>
          <ac:cxnSpMkLst>
            <pc:docMk/>
            <pc:sldMk cId="3970949620" sldId="294"/>
            <ac:cxnSpMk id="51" creationId="{00000000-0000-0000-0000-000000000000}"/>
          </ac:cxnSpMkLst>
        </pc:cxnChg>
      </pc:sldChg>
      <pc:sldChg chg="del">
        <pc:chgData name="DeHart, Stephanie" userId="69486e51-f5a3-47fa-a1e8-d600d3da159f" providerId="ADAL" clId="{CA97F2E4-2BBF-41A0-996D-75C49262E1FD}" dt="2025-05-21T02:23:53.105" v="1709" actId="47"/>
        <pc:sldMkLst>
          <pc:docMk/>
          <pc:sldMk cId="2321215253" sldId="295"/>
        </pc:sldMkLst>
      </pc:sldChg>
      <pc:sldChg chg="addSp delSp modSp mod modClrScheme chgLayout">
        <pc:chgData name="DeHart, Stephanie" userId="69486e51-f5a3-47fa-a1e8-d600d3da159f" providerId="ADAL" clId="{CA97F2E4-2BBF-41A0-996D-75C49262E1FD}" dt="2025-05-21T02:35:24.052" v="2047" actId="478"/>
        <pc:sldMkLst>
          <pc:docMk/>
          <pc:sldMk cId="1550487097" sldId="297"/>
        </pc:sldMkLst>
        <pc:spChg chg="add mod ord">
          <ac:chgData name="DeHart, Stephanie" userId="69486e51-f5a3-47fa-a1e8-d600d3da159f" providerId="ADAL" clId="{CA97F2E4-2BBF-41A0-996D-75C49262E1FD}" dt="2025-05-21T02:25:13.794" v="1779" actId="27636"/>
          <ac:spMkLst>
            <pc:docMk/>
            <pc:sldMk cId="1550487097" sldId="297"/>
            <ac:spMk id="2" creationId="{55472A43-95F7-4799-9AEE-7A3348182DF3}"/>
          </ac:spMkLst>
        </pc:spChg>
        <pc:spChg chg="mod">
          <ac:chgData name="DeHart, Stephanie" userId="69486e51-f5a3-47fa-a1e8-d600d3da159f" providerId="ADAL" clId="{CA97F2E4-2BBF-41A0-996D-75C49262E1FD}" dt="2025-05-21T02:25:30.515" v="1807" actId="1038"/>
          <ac:spMkLst>
            <pc:docMk/>
            <pc:sldMk cId="1550487097" sldId="297"/>
            <ac:spMk id="4" creationId="{00000000-0000-0000-0000-000000000000}"/>
          </ac:spMkLst>
        </pc:spChg>
        <pc:spChg chg="mod">
          <ac:chgData name="DeHart, Stephanie" userId="69486e51-f5a3-47fa-a1e8-d600d3da159f" providerId="ADAL" clId="{CA97F2E4-2BBF-41A0-996D-75C49262E1FD}" dt="2025-05-21T02:25:30.515" v="1807" actId="1038"/>
          <ac:spMkLst>
            <pc:docMk/>
            <pc:sldMk cId="1550487097" sldId="297"/>
            <ac:spMk id="5" creationId="{00000000-0000-0000-0000-000000000000}"/>
          </ac:spMkLst>
        </pc:spChg>
        <pc:spChg chg="del">
          <ac:chgData name="DeHart, Stephanie" userId="69486e51-f5a3-47fa-a1e8-d600d3da159f" providerId="ADAL" clId="{CA97F2E4-2BBF-41A0-996D-75C49262E1FD}" dt="2025-05-21T02:25:06.123" v="1773" actId="478"/>
          <ac:spMkLst>
            <pc:docMk/>
            <pc:sldMk cId="1550487097" sldId="297"/>
            <ac:spMk id="6" creationId="{00000000-0000-0000-0000-000000000000}"/>
          </ac:spMkLst>
        </pc:spChg>
        <pc:spChg chg="mod">
          <ac:chgData name="DeHart, Stephanie" userId="69486e51-f5a3-47fa-a1e8-d600d3da159f" providerId="ADAL" clId="{CA97F2E4-2BBF-41A0-996D-75C49262E1FD}" dt="2025-05-21T02:25:30.515" v="1807" actId="1038"/>
          <ac:spMkLst>
            <pc:docMk/>
            <pc:sldMk cId="1550487097" sldId="297"/>
            <ac:spMk id="7" creationId="{00000000-0000-0000-0000-000000000000}"/>
          </ac:spMkLst>
        </pc:spChg>
        <pc:spChg chg="mod">
          <ac:chgData name="DeHart, Stephanie" userId="69486e51-f5a3-47fa-a1e8-d600d3da159f" providerId="ADAL" clId="{CA97F2E4-2BBF-41A0-996D-75C49262E1FD}" dt="2025-05-21T02:25:30.515" v="1807" actId="1038"/>
          <ac:spMkLst>
            <pc:docMk/>
            <pc:sldMk cId="1550487097" sldId="297"/>
            <ac:spMk id="9" creationId="{00000000-0000-0000-0000-000000000000}"/>
          </ac:spMkLst>
        </pc:spChg>
        <pc:spChg chg="del">
          <ac:chgData name="DeHart, Stephanie" userId="69486e51-f5a3-47fa-a1e8-d600d3da159f" providerId="ADAL" clId="{CA97F2E4-2BBF-41A0-996D-75C49262E1FD}" dt="2025-05-21T02:35:24.052" v="2047" actId="478"/>
          <ac:spMkLst>
            <pc:docMk/>
            <pc:sldMk cId="1550487097" sldId="297"/>
            <ac:spMk id="12" creationId="{4A48DC11-03BF-42AF-B4EA-1CE56B58B21B}"/>
          </ac:spMkLst>
        </pc:spChg>
        <pc:spChg chg="mod">
          <ac:chgData name="DeHart, Stephanie" userId="69486e51-f5a3-47fa-a1e8-d600d3da159f" providerId="ADAL" clId="{CA97F2E4-2BBF-41A0-996D-75C49262E1FD}" dt="2025-05-21T02:25:46.106" v="1818" actId="1036"/>
          <ac:spMkLst>
            <pc:docMk/>
            <pc:sldMk cId="1550487097" sldId="297"/>
            <ac:spMk id="14" creationId="{00000000-0000-0000-0000-000000000000}"/>
          </ac:spMkLst>
        </pc:spChg>
        <pc:spChg chg="mod">
          <ac:chgData name="DeHart, Stephanie" userId="69486e51-f5a3-47fa-a1e8-d600d3da159f" providerId="ADAL" clId="{CA97F2E4-2BBF-41A0-996D-75C49262E1FD}" dt="2025-05-21T02:25:46.106" v="1818" actId="1036"/>
          <ac:spMkLst>
            <pc:docMk/>
            <pc:sldMk cId="1550487097" sldId="297"/>
            <ac:spMk id="15" creationId="{00000000-0000-0000-0000-000000000000}"/>
          </ac:spMkLst>
        </pc:spChg>
        <pc:spChg chg="del">
          <ac:chgData name="DeHart, Stephanie" userId="69486e51-f5a3-47fa-a1e8-d600d3da159f" providerId="ADAL" clId="{CA97F2E4-2BBF-41A0-996D-75C49262E1FD}" dt="2025-05-21T02:25:08.560" v="1774" actId="478"/>
          <ac:spMkLst>
            <pc:docMk/>
            <pc:sldMk cId="1550487097" sldId="297"/>
            <ac:spMk id="16" creationId="{F4192C7A-6886-4902-B007-3EB6C0868772}"/>
          </ac:spMkLst>
        </pc:spChg>
        <pc:spChg chg="mod">
          <ac:chgData name="DeHart, Stephanie" userId="69486e51-f5a3-47fa-a1e8-d600d3da159f" providerId="ADAL" clId="{CA97F2E4-2BBF-41A0-996D-75C49262E1FD}" dt="2025-05-21T02:25:46.106" v="1818" actId="1036"/>
          <ac:spMkLst>
            <pc:docMk/>
            <pc:sldMk cId="1550487097" sldId="297"/>
            <ac:spMk id="48" creationId="{00000000-0000-0000-0000-000000000000}"/>
          </ac:spMkLst>
        </pc:spChg>
        <pc:spChg chg="mod">
          <ac:chgData name="DeHart, Stephanie" userId="69486e51-f5a3-47fa-a1e8-d600d3da159f" providerId="ADAL" clId="{CA97F2E4-2BBF-41A0-996D-75C49262E1FD}" dt="2025-05-21T02:25:46.106" v="1818" actId="1036"/>
          <ac:spMkLst>
            <pc:docMk/>
            <pc:sldMk cId="1550487097" sldId="297"/>
            <ac:spMk id="49" creationId="{00000000-0000-0000-0000-000000000000}"/>
          </ac:spMkLst>
        </pc:spChg>
      </pc:sldChg>
      <pc:sldChg chg="addSp delSp modSp mod modClrScheme chgLayout">
        <pc:chgData name="DeHart, Stephanie" userId="69486e51-f5a3-47fa-a1e8-d600d3da159f" providerId="ADAL" clId="{CA97F2E4-2BBF-41A0-996D-75C49262E1FD}" dt="2025-05-21T02:35:26.245" v="2048" actId="478"/>
        <pc:sldMkLst>
          <pc:docMk/>
          <pc:sldMk cId="1854733130" sldId="298"/>
        </pc:sldMkLst>
        <pc:spChg chg="mod">
          <ac:chgData name="DeHart, Stephanie" userId="69486e51-f5a3-47fa-a1e8-d600d3da159f" providerId="ADAL" clId="{CA97F2E4-2BBF-41A0-996D-75C49262E1FD}" dt="2025-05-21T02:26:24.374" v="1838" actId="1035"/>
          <ac:spMkLst>
            <pc:docMk/>
            <pc:sldMk cId="1854733130" sldId="298"/>
            <ac:spMk id="2" creationId="{4E18A784-3E61-78AD-2B2A-8CE96F3D2452}"/>
          </ac:spMkLst>
        </pc:spChg>
        <pc:spChg chg="add mod ord">
          <ac:chgData name="DeHart, Stephanie" userId="69486e51-f5a3-47fa-a1e8-d600d3da159f" providerId="ADAL" clId="{CA97F2E4-2BBF-41A0-996D-75C49262E1FD}" dt="2025-05-21T02:26:03.656" v="1825" actId="27636"/>
          <ac:spMkLst>
            <pc:docMk/>
            <pc:sldMk cId="1854733130" sldId="298"/>
            <ac:spMk id="3" creationId="{803332EE-74FD-46E5-BE27-BA7A0FD76CFE}"/>
          </ac:spMkLst>
        </pc:spChg>
        <pc:spChg chg="mod">
          <ac:chgData name="DeHart, Stephanie" userId="69486e51-f5a3-47fa-a1e8-d600d3da159f" providerId="ADAL" clId="{CA97F2E4-2BBF-41A0-996D-75C49262E1FD}" dt="2025-05-21T02:26:36.402" v="1858" actId="1038"/>
          <ac:spMkLst>
            <pc:docMk/>
            <pc:sldMk cId="1854733130" sldId="298"/>
            <ac:spMk id="4" creationId="{00000000-0000-0000-0000-000000000000}"/>
          </ac:spMkLst>
        </pc:spChg>
        <pc:spChg chg="mod">
          <ac:chgData name="DeHart, Stephanie" userId="69486e51-f5a3-47fa-a1e8-d600d3da159f" providerId="ADAL" clId="{CA97F2E4-2BBF-41A0-996D-75C49262E1FD}" dt="2025-05-21T02:26:24.374" v="1838" actId="1035"/>
          <ac:spMkLst>
            <pc:docMk/>
            <pc:sldMk cId="1854733130" sldId="298"/>
            <ac:spMk id="5" creationId="{00000000-0000-0000-0000-000000000000}"/>
          </ac:spMkLst>
        </pc:spChg>
        <pc:spChg chg="del">
          <ac:chgData name="DeHart, Stephanie" userId="69486e51-f5a3-47fa-a1e8-d600d3da159f" providerId="ADAL" clId="{CA97F2E4-2BBF-41A0-996D-75C49262E1FD}" dt="2025-05-21T02:25:52.424" v="1819" actId="478"/>
          <ac:spMkLst>
            <pc:docMk/>
            <pc:sldMk cId="1854733130" sldId="298"/>
            <ac:spMk id="6" creationId="{00000000-0000-0000-0000-000000000000}"/>
          </ac:spMkLst>
        </pc:spChg>
        <pc:spChg chg="mod">
          <ac:chgData name="DeHart, Stephanie" userId="69486e51-f5a3-47fa-a1e8-d600d3da159f" providerId="ADAL" clId="{CA97F2E4-2BBF-41A0-996D-75C49262E1FD}" dt="2025-05-21T02:26:24.374" v="1838" actId="1035"/>
          <ac:spMkLst>
            <pc:docMk/>
            <pc:sldMk cId="1854733130" sldId="298"/>
            <ac:spMk id="7" creationId="{00000000-0000-0000-0000-000000000000}"/>
          </ac:spMkLst>
        </pc:spChg>
        <pc:spChg chg="mod">
          <ac:chgData name="DeHart, Stephanie" userId="69486e51-f5a3-47fa-a1e8-d600d3da159f" providerId="ADAL" clId="{CA97F2E4-2BBF-41A0-996D-75C49262E1FD}" dt="2025-05-21T02:26:24.374" v="1838" actId="1035"/>
          <ac:spMkLst>
            <pc:docMk/>
            <pc:sldMk cId="1854733130" sldId="298"/>
            <ac:spMk id="9" creationId="{00000000-0000-0000-0000-000000000000}"/>
          </ac:spMkLst>
        </pc:spChg>
        <pc:spChg chg="mod">
          <ac:chgData name="DeHart, Stephanie" userId="69486e51-f5a3-47fa-a1e8-d600d3da159f" providerId="ADAL" clId="{CA97F2E4-2BBF-41A0-996D-75C49262E1FD}" dt="2025-05-21T02:26:46.531" v="1859" actId="14100"/>
          <ac:spMkLst>
            <pc:docMk/>
            <pc:sldMk cId="1854733130" sldId="298"/>
            <ac:spMk id="12" creationId="{7DF25AE3-BA98-FD72-4519-6BEAEB2A28FE}"/>
          </ac:spMkLst>
        </pc:spChg>
        <pc:spChg chg="mod">
          <ac:chgData name="DeHart, Stephanie" userId="69486e51-f5a3-47fa-a1e8-d600d3da159f" providerId="ADAL" clId="{CA97F2E4-2BBF-41A0-996D-75C49262E1FD}" dt="2025-05-21T02:26:11.181" v="1826" actId="2711"/>
          <ac:spMkLst>
            <pc:docMk/>
            <pc:sldMk cId="1854733130" sldId="298"/>
            <ac:spMk id="15" creationId="{00000000-0000-0000-0000-000000000000}"/>
          </ac:spMkLst>
        </pc:spChg>
        <pc:spChg chg="del">
          <ac:chgData name="DeHart, Stephanie" userId="69486e51-f5a3-47fa-a1e8-d600d3da159f" providerId="ADAL" clId="{CA97F2E4-2BBF-41A0-996D-75C49262E1FD}" dt="2025-05-21T02:35:26.245" v="2048" actId="478"/>
          <ac:spMkLst>
            <pc:docMk/>
            <pc:sldMk cId="1854733130" sldId="298"/>
            <ac:spMk id="16" creationId="{09CF7F8E-1AAA-4E8D-85D6-E31D1F3A0F14}"/>
          </ac:spMkLst>
        </pc:spChg>
        <pc:spChg chg="del">
          <ac:chgData name="DeHart, Stephanie" userId="69486e51-f5a3-47fa-a1e8-d600d3da159f" providerId="ADAL" clId="{CA97F2E4-2BBF-41A0-996D-75C49262E1FD}" dt="2025-05-21T02:25:58.681" v="1820" actId="478"/>
          <ac:spMkLst>
            <pc:docMk/>
            <pc:sldMk cId="1854733130" sldId="298"/>
            <ac:spMk id="20" creationId="{FB73619D-763A-47BB-9782-A50C17541FA9}"/>
          </ac:spMkLst>
        </pc:spChg>
        <pc:spChg chg="mod">
          <ac:chgData name="DeHart, Stephanie" userId="69486e51-f5a3-47fa-a1e8-d600d3da159f" providerId="ADAL" clId="{CA97F2E4-2BBF-41A0-996D-75C49262E1FD}" dt="2025-05-21T02:26:11.181" v="1826" actId="2711"/>
          <ac:spMkLst>
            <pc:docMk/>
            <pc:sldMk cId="1854733130" sldId="298"/>
            <ac:spMk id="48" creationId="{00000000-0000-0000-0000-000000000000}"/>
          </ac:spMkLst>
        </pc:spChg>
        <pc:cxnChg chg="mod">
          <ac:chgData name="DeHart, Stephanie" userId="69486e51-f5a3-47fa-a1e8-d600d3da159f" providerId="ADAL" clId="{CA97F2E4-2BBF-41A0-996D-75C49262E1FD}" dt="2025-05-21T02:26:24.374" v="1838" actId="1035"/>
          <ac:cxnSpMkLst>
            <pc:docMk/>
            <pc:sldMk cId="1854733130" sldId="298"/>
            <ac:cxnSpMk id="8" creationId="{95D3B19B-C265-077E-D269-8D3882EE767A}"/>
          </ac:cxnSpMkLst>
        </pc:cxnChg>
        <pc:cxnChg chg="mod">
          <ac:chgData name="DeHart, Stephanie" userId="69486e51-f5a3-47fa-a1e8-d600d3da159f" providerId="ADAL" clId="{CA97F2E4-2BBF-41A0-996D-75C49262E1FD}" dt="2025-05-21T02:26:46.531" v="1859" actId="14100"/>
          <ac:cxnSpMkLst>
            <pc:docMk/>
            <pc:sldMk cId="1854733130" sldId="298"/>
            <ac:cxnSpMk id="19" creationId="{E8EEC2CA-7C2C-4B5D-D680-199FBAFDFAA0}"/>
          </ac:cxnSpMkLst>
        </pc:cxnChg>
      </pc:sldChg>
      <pc:sldChg chg="del">
        <pc:chgData name="DeHart, Stephanie" userId="69486e51-f5a3-47fa-a1e8-d600d3da159f" providerId="ADAL" clId="{CA97F2E4-2BBF-41A0-996D-75C49262E1FD}" dt="2025-05-21T02:28:07.479" v="1886" actId="47"/>
        <pc:sldMkLst>
          <pc:docMk/>
          <pc:sldMk cId="3832037102" sldId="299"/>
        </pc:sldMkLst>
      </pc:sldChg>
      <pc:sldChg chg="addSp delSp modSp mod modClrScheme chgLayout">
        <pc:chgData name="DeHart, Stephanie" userId="69486e51-f5a3-47fa-a1e8-d600d3da159f" providerId="ADAL" clId="{CA97F2E4-2BBF-41A0-996D-75C49262E1FD}" dt="2025-05-21T02:35:30.449" v="2050" actId="478"/>
        <pc:sldMkLst>
          <pc:docMk/>
          <pc:sldMk cId="1565395433" sldId="300"/>
        </pc:sldMkLst>
        <pc:spChg chg="add mod ord">
          <ac:chgData name="DeHart, Stephanie" userId="69486e51-f5a3-47fa-a1e8-d600d3da159f" providerId="ADAL" clId="{CA97F2E4-2BBF-41A0-996D-75C49262E1FD}" dt="2025-05-21T02:29:59.883" v="1954" actId="20577"/>
          <ac:spMkLst>
            <pc:docMk/>
            <pc:sldMk cId="1565395433" sldId="300"/>
            <ac:spMk id="2" creationId="{58D2FF1E-D5D0-4C4B-93E2-1B75B4F0C320}"/>
          </ac:spMkLst>
        </pc:spChg>
        <pc:spChg chg="mod">
          <ac:chgData name="DeHart, Stephanie" userId="69486e51-f5a3-47fa-a1e8-d600d3da159f" providerId="ADAL" clId="{CA97F2E4-2BBF-41A0-996D-75C49262E1FD}" dt="2025-05-21T02:29:01.652" v="1938" actId="1038"/>
          <ac:spMkLst>
            <pc:docMk/>
            <pc:sldMk cId="1565395433" sldId="300"/>
            <ac:spMk id="4" creationId="{00000000-0000-0000-0000-000000000000}"/>
          </ac:spMkLst>
        </pc:spChg>
        <pc:spChg chg="del">
          <ac:chgData name="DeHart, Stephanie" userId="69486e51-f5a3-47fa-a1e8-d600d3da159f" providerId="ADAL" clId="{CA97F2E4-2BBF-41A0-996D-75C49262E1FD}" dt="2025-05-21T02:28:13.212" v="1887" actId="478"/>
          <ac:spMkLst>
            <pc:docMk/>
            <pc:sldMk cId="1565395433" sldId="300"/>
            <ac:spMk id="6" creationId="{00000000-0000-0000-0000-000000000000}"/>
          </ac:spMkLst>
        </pc:spChg>
        <pc:spChg chg="mod">
          <ac:chgData name="DeHart, Stephanie" userId="69486e51-f5a3-47fa-a1e8-d600d3da159f" providerId="ADAL" clId="{CA97F2E4-2BBF-41A0-996D-75C49262E1FD}" dt="2025-05-21T02:28:45.475" v="1918" actId="1035"/>
          <ac:spMkLst>
            <pc:docMk/>
            <pc:sldMk cId="1565395433" sldId="300"/>
            <ac:spMk id="7" creationId="{00000000-0000-0000-0000-000000000000}"/>
          </ac:spMkLst>
        </pc:spChg>
        <pc:spChg chg="del mod">
          <ac:chgData name="DeHart, Stephanie" userId="69486e51-f5a3-47fa-a1e8-d600d3da159f" providerId="ADAL" clId="{CA97F2E4-2BBF-41A0-996D-75C49262E1FD}" dt="2025-05-21T02:35:30.449" v="2050" actId="478"/>
          <ac:spMkLst>
            <pc:docMk/>
            <pc:sldMk cId="1565395433" sldId="300"/>
            <ac:spMk id="10" creationId="{D154B9A4-ADAB-4196-92B0-5A5379625A86}"/>
          </ac:spMkLst>
        </pc:spChg>
        <pc:spChg chg="mod">
          <ac:chgData name="DeHart, Stephanie" userId="69486e51-f5a3-47fa-a1e8-d600d3da159f" providerId="ADAL" clId="{CA97F2E4-2BBF-41A0-996D-75C49262E1FD}" dt="2025-05-21T02:29:01.652" v="1938" actId="1038"/>
          <ac:spMkLst>
            <pc:docMk/>
            <pc:sldMk cId="1565395433" sldId="300"/>
            <ac:spMk id="12" creationId="{00000000-0000-0000-0000-000000000000}"/>
          </ac:spMkLst>
        </pc:spChg>
        <pc:spChg chg="mod">
          <ac:chgData name="DeHart, Stephanie" userId="69486e51-f5a3-47fa-a1e8-d600d3da159f" providerId="ADAL" clId="{CA97F2E4-2BBF-41A0-996D-75C49262E1FD}" dt="2025-05-21T02:29:01.652" v="1938" actId="1038"/>
          <ac:spMkLst>
            <pc:docMk/>
            <pc:sldMk cId="1565395433" sldId="300"/>
            <ac:spMk id="13" creationId="{00000000-0000-0000-0000-000000000000}"/>
          </ac:spMkLst>
        </pc:spChg>
        <pc:spChg chg="mod">
          <ac:chgData name="DeHart, Stephanie" userId="69486e51-f5a3-47fa-a1e8-d600d3da159f" providerId="ADAL" clId="{CA97F2E4-2BBF-41A0-996D-75C49262E1FD}" dt="2025-05-21T02:29:01.652" v="1938" actId="1038"/>
          <ac:spMkLst>
            <pc:docMk/>
            <pc:sldMk cId="1565395433" sldId="300"/>
            <ac:spMk id="14" creationId="{00000000-0000-0000-0000-000000000000}"/>
          </ac:spMkLst>
        </pc:spChg>
        <pc:spChg chg="mod">
          <ac:chgData name="DeHart, Stephanie" userId="69486e51-f5a3-47fa-a1e8-d600d3da159f" providerId="ADAL" clId="{CA97F2E4-2BBF-41A0-996D-75C49262E1FD}" dt="2025-05-21T02:29:01.652" v="1938" actId="1038"/>
          <ac:spMkLst>
            <pc:docMk/>
            <pc:sldMk cId="1565395433" sldId="300"/>
            <ac:spMk id="15" creationId="{00000000-0000-0000-0000-000000000000}"/>
          </ac:spMkLst>
        </pc:spChg>
        <pc:spChg chg="del">
          <ac:chgData name="DeHart, Stephanie" userId="69486e51-f5a3-47fa-a1e8-d600d3da159f" providerId="ADAL" clId="{CA97F2E4-2BBF-41A0-996D-75C49262E1FD}" dt="2025-05-21T02:28:15.892" v="1888" actId="478"/>
          <ac:spMkLst>
            <pc:docMk/>
            <pc:sldMk cId="1565395433" sldId="300"/>
            <ac:spMk id="20" creationId="{37F27E43-21E1-4E8F-8E87-04D9CAA425BA}"/>
          </ac:spMkLst>
        </pc:spChg>
      </pc:sldChg>
      <pc:sldChg chg="del">
        <pc:chgData name="DeHart, Stephanie" userId="69486e51-f5a3-47fa-a1e8-d600d3da159f" providerId="ADAL" clId="{CA97F2E4-2BBF-41A0-996D-75C49262E1FD}" dt="2025-05-21T02:31:06.137" v="1998" actId="47"/>
        <pc:sldMkLst>
          <pc:docMk/>
          <pc:sldMk cId="2966530302" sldId="301"/>
        </pc:sldMkLst>
      </pc:sldChg>
      <pc:sldChg chg="modSp del">
        <pc:chgData name="DeHart, Stephanie" userId="69486e51-f5a3-47fa-a1e8-d600d3da159f" providerId="ADAL" clId="{CA97F2E4-2BBF-41A0-996D-75C49262E1FD}" dt="2025-05-21T01:35:11.849" v="516" actId="47"/>
        <pc:sldMkLst>
          <pc:docMk/>
          <pc:sldMk cId="2763664886" sldId="304"/>
        </pc:sldMkLst>
        <pc:spChg chg="mod">
          <ac:chgData name="DeHart, Stephanie" userId="69486e51-f5a3-47fa-a1e8-d600d3da159f" providerId="ADAL" clId="{CA97F2E4-2BBF-41A0-996D-75C49262E1FD}" dt="2025-05-21T01:27:59.333" v="37"/>
          <ac:spMkLst>
            <pc:docMk/>
            <pc:sldMk cId="2763664886" sldId="304"/>
            <ac:spMk id="2" creationId="{3DC6CC32-12E2-40AB-91E7-E065E3B54AA8}"/>
          </ac:spMkLst>
        </pc:spChg>
        <pc:spChg chg="mod">
          <ac:chgData name="DeHart, Stephanie" userId="69486e51-f5a3-47fa-a1e8-d600d3da159f" providerId="ADAL" clId="{CA97F2E4-2BBF-41A0-996D-75C49262E1FD}" dt="2025-05-21T01:27:59.333" v="37"/>
          <ac:spMkLst>
            <pc:docMk/>
            <pc:sldMk cId="2763664886" sldId="304"/>
            <ac:spMk id="6" creationId="{00000000-0000-0000-0000-000000000000}"/>
          </ac:spMkLst>
        </pc:spChg>
      </pc:sldChg>
      <pc:sldChg chg="modSp del">
        <pc:chgData name="DeHart, Stephanie" userId="69486e51-f5a3-47fa-a1e8-d600d3da159f" providerId="ADAL" clId="{CA97F2E4-2BBF-41A0-996D-75C49262E1FD}" dt="2025-05-21T01:35:21.010" v="520" actId="47"/>
        <pc:sldMkLst>
          <pc:docMk/>
          <pc:sldMk cId="3641967348" sldId="305"/>
        </pc:sldMkLst>
        <pc:spChg chg="mod">
          <ac:chgData name="DeHart, Stephanie" userId="69486e51-f5a3-47fa-a1e8-d600d3da159f" providerId="ADAL" clId="{CA97F2E4-2BBF-41A0-996D-75C49262E1FD}" dt="2025-05-21T01:27:59.333" v="37"/>
          <ac:spMkLst>
            <pc:docMk/>
            <pc:sldMk cId="3641967348" sldId="305"/>
            <ac:spMk id="2" creationId="{3DC6CC32-12E2-40AB-91E7-E065E3B54AA8}"/>
          </ac:spMkLst>
        </pc:spChg>
        <pc:spChg chg="mod">
          <ac:chgData name="DeHart, Stephanie" userId="69486e51-f5a3-47fa-a1e8-d600d3da159f" providerId="ADAL" clId="{CA97F2E4-2BBF-41A0-996D-75C49262E1FD}" dt="2025-05-21T01:27:59.333" v="37"/>
          <ac:spMkLst>
            <pc:docMk/>
            <pc:sldMk cId="3641967348" sldId="305"/>
            <ac:spMk id="6" creationId="{00000000-0000-0000-0000-000000000000}"/>
          </ac:spMkLst>
        </pc:spChg>
      </pc:sldChg>
      <pc:sldChg chg="modSp del">
        <pc:chgData name="DeHart, Stephanie" userId="69486e51-f5a3-47fa-a1e8-d600d3da159f" providerId="ADAL" clId="{CA97F2E4-2BBF-41A0-996D-75C49262E1FD}" dt="2025-05-21T01:35:33.292" v="524" actId="47"/>
        <pc:sldMkLst>
          <pc:docMk/>
          <pc:sldMk cId="1893555698" sldId="306"/>
        </pc:sldMkLst>
        <pc:spChg chg="mod">
          <ac:chgData name="DeHart, Stephanie" userId="69486e51-f5a3-47fa-a1e8-d600d3da159f" providerId="ADAL" clId="{CA97F2E4-2BBF-41A0-996D-75C49262E1FD}" dt="2025-05-21T01:27:59.333" v="37"/>
          <ac:spMkLst>
            <pc:docMk/>
            <pc:sldMk cId="1893555698" sldId="306"/>
            <ac:spMk id="2" creationId="{3DC6CC32-12E2-40AB-91E7-E065E3B54AA8}"/>
          </ac:spMkLst>
        </pc:spChg>
        <pc:spChg chg="mod">
          <ac:chgData name="DeHart, Stephanie" userId="69486e51-f5a3-47fa-a1e8-d600d3da159f" providerId="ADAL" clId="{CA97F2E4-2BBF-41A0-996D-75C49262E1FD}" dt="2025-05-21T01:27:59.333" v="37"/>
          <ac:spMkLst>
            <pc:docMk/>
            <pc:sldMk cId="1893555698" sldId="306"/>
            <ac:spMk id="6" creationId="{00000000-0000-0000-0000-000000000000}"/>
          </ac:spMkLst>
        </pc:spChg>
      </pc:sldChg>
      <pc:sldChg chg="modSp del">
        <pc:chgData name="DeHart, Stephanie" userId="69486e51-f5a3-47fa-a1e8-d600d3da159f" providerId="ADAL" clId="{CA97F2E4-2BBF-41A0-996D-75C49262E1FD}" dt="2025-05-21T01:35:43.926" v="528" actId="47"/>
        <pc:sldMkLst>
          <pc:docMk/>
          <pc:sldMk cId="786967345" sldId="307"/>
        </pc:sldMkLst>
        <pc:spChg chg="mod">
          <ac:chgData name="DeHart, Stephanie" userId="69486e51-f5a3-47fa-a1e8-d600d3da159f" providerId="ADAL" clId="{CA97F2E4-2BBF-41A0-996D-75C49262E1FD}" dt="2025-05-21T01:27:59.333" v="37"/>
          <ac:spMkLst>
            <pc:docMk/>
            <pc:sldMk cId="786967345" sldId="307"/>
            <ac:spMk id="2" creationId="{3DC6CC32-12E2-40AB-91E7-E065E3B54AA8}"/>
          </ac:spMkLst>
        </pc:spChg>
        <pc:spChg chg="mod">
          <ac:chgData name="DeHart, Stephanie" userId="69486e51-f5a3-47fa-a1e8-d600d3da159f" providerId="ADAL" clId="{CA97F2E4-2BBF-41A0-996D-75C49262E1FD}" dt="2025-05-21T01:27:59.333" v="37"/>
          <ac:spMkLst>
            <pc:docMk/>
            <pc:sldMk cId="786967345" sldId="307"/>
            <ac:spMk id="6" creationId="{00000000-0000-0000-0000-000000000000}"/>
          </ac:spMkLst>
        </pc:spChg>
      </pc:sldChg>
      <pc:sldChg chg="modSp del">
        <pc:chgData name="DeHart, Stephanie" userId="69486e51-f5a3-47fa-a1e8-d600d3da159f" providerId="ADAL" clId="{CA97F2E4-2BBF-41A0-996D-75C49262E1FD}" dt="2025-05-21T01:35:56.069" v="532" actId="47"/>
        <pc:sldMkLst>
          <pc:docMk/>
          <pc:sldMk cId="883666641" sldId="308"/>
        </pc:sldMkLst>
        <pc:spChg chg="mod">
          <ac:chgData name="DeHart, Stephanie" userId="69486e51-f5a3-47fa-a1e8-d600d3da159f" providerId="ADAL" clId="{CA97F2E4-2BBF-41A0-996D-75C49262E1FD}" dt="2025-05-21T01:27:59.333" v="37"/>
          <ac:spMkLst>
            <pc:docMk/>
            <pc:sldMk cId="883666641" sldId="308"/>
            <ac:spMk id="2" creationId="{3DC6CC32-12E2-40AB-91E7-E065E3B54AA8}"/>
          </ac:spMkLst>
        </pc:spChg>
        <pc:spChg chg="mod">
          <ac:chgData name="DeHart, Stephanie" userId="69486e51-f5a3-47fa-a1e8-d600d3da159f" providerId="ADAL" clId="{CA97F2E4-2BBF-41A0-996D-75C49262E1FD}" dt="2025-05-21T01:27:59.333" v="37"/>
          <ac:spMkLst>
            <pc:docMk/>
            <pc:sldMk cId="883666641" sldId="308"/>
            <ac:spMk id="6" creationId="{00000000-0000-0000-0000-000000000000}"/>
          </ac:spMkLst>
        </pc:spChg>
      </pc:sldChg>
      <pc:sldChg chg="modSp del">
        <pc:chgData name="DeHart, Stephanie" userId="69486e51-f5a3-47fa-a1e8-d600d3da159f" providerId="ADAL" clId="{CA97F2E4-2BBF-41A0-996D-75C49262E1FD}" dt="2025-05-21T01:36:05.614" v="536" actId="47"/>
        <pc:sldMkLst>
          <pc:docMk/>
          <pc:sldMk cId="2796549375" sldId="309"/>
        </pc:sldMkLst>
        <pc:spChg chg="mod">
          <ac:chgData name="DeHart, Stephanie" userId="69486e51-f5a3-47fa-a1e8-d600d3da159f" providerId="ADAL" clId="{CA97F2E4-2BBF-41A0-996D-75C49262E1FD}" dt="2025-05-21T01:27:59.333" v="37"/>
          <ac:spMkLst>
            <pc:docMk/>
            <pc:sldMk cId="2796549375" sldId="309"/>
            <ac:spMk id="2" creationId="{3DC6CC32-12E2-40AB-91E7-E065E3B54AA8}"/>
          </ac:spMkLst>
        </pc:spChg>
        <pc:spChg chg="mod">
          <ac:chgData name="DeHart, Stephanie" userId="69486e51-f5a3-47fa-a1e8-d600d3da159f" providerId="ADAL" clId="{CA97F2E4-2BBF-41A0-996D-75C49262E1FD}" dt="2025-05-21T01:27:59.333" v="37"/>
          <ac:spMkLst>
            <pc:docMk/>
            <pc:sldMk cId="2796549375" sldId="309"/>
            <ac:spMk id="6" creationId="{00000000-0000-0000-0000-000000000000}"/>
          </ac:spMkLst>
        </pc:spChg>
      </pc:sldChg>
      <pc:sldChg chg="modSp del mod">
        <pc:chgData name="DeHart, Stephanie" userId="69486e51-f5a3-47fa-a1e8-d600d3da159f" providerId="ADAL" clId="{CA97F2E4-2BBF-41A0-996D-75C49262E1FD}" dt="2025-05-21T01:34:26.541" v="505" actId="47"/>
        <pc:sldMkLst>
          <pc:docMk/>
          <pc:sldMk cId="0" sldId="310"/>
        </pc:sldMkLst>
        <pc:spChg chg="mod">
          <ac:chgData name="DeHart, Stephanie" userId="69486e51-f5a3-47fa-a1e8-d600d3da159f" providerId="ADAL" clId="{CA97F2E4-2BBF-41A0-996D-75C49262E1FD}" dt="2025-05-21T01:27:59.383" v="38" actId="27636"/>
          <ac:spMkLst>
            <pc:docMk/>
            <pc:sldMk cId="0" sldId="310"/>
            <ac:spMk id="133" creationId="{00000000-0000-0000-0000-000000000000}"/>
          </ac:spMkLst>
        </pc:spChg>
      </pc:sldChg>
      <pc:sldChg chg="modSp del mod">
        <pc:chgData name="DeHart, Stephanie" userId="69486e51-f5a3-47fa-a1e8-d600d3da159f" providerId="ADAL" clId="{CA97F2E4-2BBF-41A0-996D-75C49262E1FD}" dt="2025-05-21T01:34:46.416" v="508" actId="47"/>
        <pc:sldMkLst>
          <pc:docMk/>
          <pc:sldMk cId="74958026" sldId="311"/>
        </pc:sldMkLst>
        <pc:spChg chg="mod">
          <ac:chgData name="DeHart, Stephanie" userId="69486e51-f5a3-47fa-a1e8-d600d3da159f" providerId="ADAL" clId="{CA97F2E4-2BBF-41A0-996D-75C49262E1FD}" dt="2025-05-21T01:27:59.415" v="40" actId="27636"/>
          <ac:spMkLst>
            <pc:docMk/>
            <pc:sldMk cId="74958026" sldId="311"/>
            <ac:spMk id="133" creationId="{00000000-0000-0000-0000-000000000000}"/>
          </ac:spMkLst>
        </pc:spChg>
      </pc:sldChg>
      <pc:sldChg chg="addSp delSp modSp mod modClrScheme chgLayout">
        <pc:chgData name="DeHart, Stephanie" userId="69486e51-f5a3-47fa-a1e8-d600d3da159f" providerId="ADAL" clId="{CA97F2E4-2BBF-41A0-996D-75C49262E1FD}" dt="2025-05-21T02:35:20.505" v="2046" actId="478"/>
        <pc:sldMkLst>
          <pc:docMk/>
          <pc:sldMk cId="212777051" sldId="312"/>
        </pc:sldMkLst>
        <pc:spChg chg="add mod ord">
          <ac:chgData name="DeHart, Stephanie" userId="69486e51-f5a3-47fa-a1e8-d600d3da159f" providerId="ADAL" clId="{CA97F2E4-2BBF-41A0-996D-75C49262E1FD}" dt="2025-05-21T02:24:15.187" v="1714" actId="20577"/>
          <ac:spMkLst>
            <pc:docMk/>
            <pc:sldMk cId="212777051" sldId="312"/>
            <ac:spMk id="3" creationId="{5875B343-A876-47D5-88B8-8D3E1768C081}"/>
          </ac:spMkLst>
        </pc:spChg>
        <pc:spChg chg="del">
          <ac:chgData name="DeHart, Stephanie" userId="69486e51-f5a3-47fa-a1e8-d600d3da159f" providerId="ADAL" clId="{CA97F2E4-2BBF-41A0-996D-75C49262E1FD}" dt="2025-05-21T02:24:05.666" v="1710" actId="478"/>
          <ac:spMkLst>
            <pc:docMk/>
            <pc:sldMk cId="212777051" sldId="312"/>
            <ac:spMk id="6" creationId="{00000000-0000-0000-0000-000000000000}"/>
          </ac:spMkLst>
        </pc:spChg>
        <pc:spChg chg="mod">
          <ac:chgData name="DeHart, Stephanie" userId="69486e51-f5a3-47fa-a1e8-d600d3da159f" providerId="ADAL" clId="{CA97F2E4-2BBF-41A0-996D-75C49262E1FD}" dt="2025-05-21T02:24:27.683" v="1715" actId="2711"/>
          <ac:spMkLst>
            <pc:docMk/>
            <pc:sldMk cId="212777051" sldId="312"/>
            <ac:spMk id="7" creationId="{00000000-0000-0000-0000-000000000000}"/>
          </ac:spMkLst>
        </pc:spChg>
        <pc:spChg chg="mod">
          <ac:chgData name="DeHart, Stephanie" userId="69486e51-f5a3-47fa-a1e8-d600d3da159f" providerId="ADAL" clId="{CA97F2E4-2BBF-41A0-996D-75C49262E1FD}" dt="2025-05-21T02:24:27.683" v="1715" actId="2711"/>
          <ac:spMkLst>
            <pc:docMk/>
            <pc:sldMk cId="212777051" sldId="312"/>
            <ac:spMk id="12" creationId="{00000000-0000-0000-0000-000000000000}"/>
          </ac:spMkLst>
        </pc:spChg>
        <pc:spChg chg="del">
          <ac:chgData name="DeHart, Stephanie" userId="69486e51-f5a3-47fa-a1e8-d600d3da159f" providerId="ADAL" clId="{CA97F2E4-2BBF-41A0-996D-75C49262E1FD}" dt="2025-05-21T02:35:20.505" v="2046" actId="478"/>
          <ac:spMkLst>
            <pc:docMk/>
            <pc:sldMk cId="212777051" sldId="312"/>
            <ac:spMk id="16" creationId="{15C397FE-1DF5-4103-99FA-F5ABBB8D9156}"/>
          </ac:spMkLst>
        </pc:spChg>
        <pc:spChg chg="mod">
          <ac:chgData name="DeHart, Stephanie" userId="69486e51-f5a3-47fa-a1e8-d600d3da159f" providerId="ADAL" clId="{CA97F2E4-2BBF-41A0-996D-75C49262E1FD}" dt="2025-05-21T02:24:27.683" v="1715" actId="2711"/>
          <ac:spMkLst>
            <pc:docMk/>
            <pc:sldMk cId="212777051" sldId="312"/>
            <ac:spMk id="18" creationId="{00000000-0000-0000-0000-000000000000}"/>
          </ac:spMkLst>
        </pc:spChg>
        <pc:spChg chg="mod">
          <ac:chgData name="DeHart, Stephanie" userId="69486e51-f5a3-47fa-a1e8-d600d3da159f" providerId="ADAL" clId="{CA97F2E4-2BBF-41A0-996D-75C49262E1FD}" dt="2025-05-21T02:24:27.683" v="1715" actId="2711"/>
          <ac:spMkLst>
            <pc:docMk/>
            <pc:sldMk cId="212777051" sldId="312"/>
            <ac:spMk id="22" creationId="{00000000-0000-0000-0000-000000000000}"/>
          </ac:spMkLst>
        </pc:spChg>
        <pc:spChg chg="del">
          <ac:chgData name="DeHart, Stephanie" userId="69486e51-f5a3-47fa-a1e8-d600d3da159f" providerId="ADAL" clId="{CA97F2E4-2BBF-41A0-996D-75C49262E1FD}" dt="2025-05-21T02:24:09.414" v="1711" actId="478"/>
          <ac:spMkLst>
            <pc:docMk/>
            <pc:sldMk cId="212777051" sldId="312"/>
            <ac:spMk id="23" creationId="{BA0A673E-8FF4-4968-8039-63A805EDAFA2}"/>
          </ac:spMkLst>
        </pc:spChg>
        <pc:spChg chg="mod">
          <ac:chgData name="DeHart, Stephanie" userId="69486e51-f5a3-47fa-a1e8-d600d3da159f" providerId="ADAL" clId="{CA97F2E4-2BBF-41A0-996D-75C49262E1FD}" dt="2025-05-21T02:24:27.683" v="1715" actId="2711"/>
          <ac:spMkLst>
            <pc:docMk/>
            <pc:sldMk cId="212777051" sldId="312"/>
            <ac:spMk id="48" creationId="{00000000-0000-0000-0000-000000000000}"/>
          </ac:spMkLst>
        </pc:spChg>
        <pc:picChg chg="mod">
          <ac:chgData name="DeHart, Stephanie" userId="69486e51-f5a3-47fa-a1e8-d600d3da159f" providerId="ADAL" clId="{CA97F2E4-2BBF-41A0-996D-75C49262E1FD}" dt="2025-05-21T02:24:48.997" v="1772" actId="1036"/>
          <ac:picMkLst>
            <pc:docMk/>
            <pc:sldMk cId="212777051" sldId="312"/>
            <ac:picMk id="2" creationId="{00000000-0000-0000-0000-000000000000}"/>
          </ac:picMkLst>
        </pc:picChg>
        <pc:picChg chg="mod">
          <ac:chgData name="DeHart, Stephanie" userId="69486e51-f5a3-47fa-a1e8-d600d3da159f" providerId="ADAL" clId="{CA97F2E4-2BBF-41A0-996D-75C49262E1FD}" dt="2025-05-21T02:24:44.711" v="1767" actId="14100"/>
          <ac:picMkLst>
            <pc:docMk/>
            <pc:sldMk cId="212777051" sldId="312"/>
            <ac:picMk id="17" creationId="{65074E69-FA29-D856-5DD4-2C6A03E40E2B}"/>
          </ac:picMkLst>
        </pc:picChg>
        <pc:cxnChg chg="mod">
          <ac:chgData name="DeHart, Stephanie" userId="69486e51-f5a3-47fa-a1e8-d600d3da159f" providerId="ADAL" clId="{CA97F2E4-2BBF-41A0-996D-75C49262E1FD}" dt="2025-05-21T02:24:27.683" v="1715" actId="2711"/>
          <ac:cxnSpMkLst>
            <pc:docMk/>
            <pc:sldMk cId="212777051" sldId="312"/>
            <ac:cxnSpMk id="9" creationId="{00000000-0000-0000-0000-000000000000}"/>
          </ac:cxnSpMkLst>
        </pc:cxnChg>
        <pc:cxnChg chg="mod">
          <ac:chgData name="DeHart, Stephanie" userId="69486e51-f5a3-47fa-a1e8-d600d3da159f" providerId="ADAL" clId="{CA97F2E4-2BBF-41A0-996D-75C49262E1FD}" dt="2025-05-21T02:24:27.683" v="1715" actId="2711"/>
          <ac:cxnSpMkLst>
            <pc:docMk/>
            <pc:sldMk cId="212777051" sldId="312"/>
            <ac:cxnSpMk id="51" creationId="{00000000-0000-0000-0000-000000000000}"/>
          </ac:cxnSpMkLst>
        </pc:cxnChg>
      </pc:sldChg>
      <pc:sldChg chg="addSp delSp modSp mod modClrScheme chgLayout">
        <pc:chgData name="DeHart, Stephanie" userId="69486e51-f5a3-47fa-a1e8-d600d3da159f" providerId="ADAL" clId="{CA97F2E4-2BBF-41A0-996D-75C49262E1FD}" dt="2025-05-21T02:35:33.045" v="2051" actId="478"/>
        <pc:sldMkLst>
          <pc:docMk/>
          <pc:sldMk cId="1202586023" sldId="313"/>
        </pc:sldMkLst>
        <pc:spChg chg="add mod ord">
          <ac:chgData name="DeHart, Stephanie" userId="69486e51-f5a3-47fa-a1e8-d600d3da159f" providerId="ADAL" clId="{CA97F2E4-2BBF-41A0-996D-75C49262E1FD}" dt="2025-05-21T02:29:55.903" v="1951" actId="20577"/>
          <ac:spMkLst>
            <pc:docMk/>
            <pc:sldMk cId="1202586023" sldId="313"/>
            <ac:spMk id="3" creationId="{C9648C09-BC60-45B2-B145-7B3AAFA8F302}"/>
          </ac:spMkLst>
        </pc:spChg>
        <pc:spChg chg="del">
          <ac:chgData name="DeHart, Stephanie" userId="69486e51-f5a3-47fa-a1e8-d600d3da159f" providerId="ADAL" clId="{CA97F2E4-2BBF-41A0-996D-75C49262E1FD}" dt="2025-05-21T02:29:19.012" v="1939" actId="478"/>
          <ac:spMkLst>
            <pc:docMk/>
            <pc:sldMk cId="1202586023" sldId="313"/>
            <ac:spMk id="6" creationId="{00000000-0000-0000-0000-000000000000}"/>
          </ac:spMkLst>
        </pc:spChg>
        <pc:spChg chg="del">
          <ac:chgData name="DeHart, Stephanie" userId="69486e51-f5a3-47fa-a1e8-d600d3da159f" providerId="ADAL" clId="{CA97F2E4-2BBF-41A0-996D-75C49262E1FD}" dt="2025-05-21T02:35:33.045" v="2051" actId="478"/>
          <ac:spMkLst>
            <pc:docMk/>
            <pc:sldMk cId="1202586023" sldId="313"/>
            <ac:spMk id="11" creationId="{06AE0DD3-8572-48C7-90D4-CEDD7CA9D970}"/>
          </ac:spMkLst>
        </pc:spChg>
        <pc:spChg chg="mod">
          <ac:chgData name="DeHart, Stephanie" userId="69486e51-f5a3-47fa-a1e8-d600d3da159f" providerId="ADAL" clId="{CA97F2E4-2BBF-41A0-996D-75C49262E1FD}" dt="2025-05-21T02:29:38.247" v="1947" actId="2711"/>
          <ac:spMkLst>
            <pc:docMk/>
            <pc:sldMk cId="1202586023" sldId="313"/>
            <ac:spMk id="16" creationId="{00000000-0000-0000-0000-000000000000}"/>
          </ac:spMkLst>
        </pc:spChg>
        <pc:spChg chg="mod">
          <ac:chgData name="DeHart, Stephanie" userId="69486e51-f5a3-47fa-a1e8-d600d3da159f" providerId="ADAL" clId="{CA97F2E4-2BBF-41A0-996D-75C49262E1FD}" dt="2025-05-21T02:29:42.149" v="1948" actId="14100"/>
          <ac:spMkLst>
            <pc:docMk/>
            <pc:sldMk cId="1202586023" sldId="313"/>
            <ac:spMk id="17" creationId="{00000000-0000-0000-0000-000000000000}"/>
          </ac:spMkLst>
        </pc:spChg>
        <pc:spChg chg="del">
          <ac:chgData name="DeHart, Stephanie" userId="69486e51-f5a3-47fa-a1e8-d600d3da159f" providerId="ADAL" clId="{CA97F2E4-2BBF-41A0-996D-75C49262E1FD}" dt="2025-05-21T02:29:22.349" v="1940" actId="478"/>
          <ac:spMkLst>
            <pc:docMk/>
            <pc:sldMk cId="1202586023" sldId="313"/>
            <ac:spMk id="20" creationId="{37F27E43-21E1-4E8F-8E87-04D9CAA425BA}"/>
          </ac:spMkLst>
        </pc:spChg>
        <pc:spChg chg="mod">
          <ac:chgData name="DeHart, Stephanie" userId="69486e51-f5a3-47fa-a1e8-d600d3da159f" providerId="ADAL" clId="{CA97F2E4-2BBF-41A0-996D-75C49262E1FD}" dt="2025-05-21T02:29:38.247" v="1947" actId="2711"/>
          <ac:spMkLst>
            <pc:docMk/>
            <pc:sldMk cId="1202586023" sldId="313"/>
            <ac:spMk id="48" creationId="{00000000-0000-0000-0000-000000000000}"/>
          </ac:spMkLst>
        </pc:spChg>
      </pc:sldChg>
      <pc:sldChg chg="modSp del">
        <pc:chgData name="DeHart, Stephanie" userId="69486e51-f5a3-47fa-a1e8-d600d3da159f" providerId="ADAL" clId="{CA97F2E4-2BBF-41A0-996D-75C49262E1FD}" dt="2025-05-21T01:36:17.061" v="540" actId="47"/>
        <pc:sldMkLst>
          <pc:docMk/>
          <pc:sldMk cId="3754948758" sldId="314"/>
        </pc:sldMkLst>
        <pc:spChg chg="mod">
          <ac:chgData name="DeHart, Stephanie" userId="69486e51-f5a3-47fa-a1e8-d600d3da159f" providerId="ADAL" clId="{CA97F2E4-2BBF-41A0-996D-75C49262E1FD}" dt="2025-05-21T01:27:59.333" v="37"/>
          <ac:spMkLst>
            <pc:docMk/>
            <pc:sldMk cId="3754948758" sldId="314"/>
            <ac:spMk id="2" creationId="{3DC6CC32-12E2-40AB-91E7-E065E3B54AA8}"/>
          </ac:spMkLst>
        </pc:spChg>
        <pc:spChg chg="mod">
          <ac:chgData name="DeHart, Stephanie" userId="69486e51-f5a3-47fa-a1e8-d600d3da159f" providerId="ADAL" clId="{CA97F2E4-2BBF-41A0-996D-75C49262E1FD}" dt="2025-05-21T01:27:59.333" v="37"/>
          <ac:spMkLst>
            <pc:docMk/>
            <pc:sldMk cId="3754948758" sldId="314"/>
            <ac:spMk id="6" creationId="{00000000-0000-0000-0000-000000000000}"/>
          </ac:spMkLst>
        </pc:spChg>
      </pc:sldChg>
      <pc:sldChg chg="modSp new mod">
        <pc:chgData name="DeHart, Stephanie" userId="69486e51-f5a3-47fa-a1e8-d600d3da159f" providerId="ADAL" clId="{CA97F2E4-2BBF-41A0-996D-75C49262E1FD}" dt="2025-05-21T01:33:43.478" v="499" actId="20577"/>
        <pc:sldMkLst>
          <pc:docMk/>
          <pc:sldMk cId="3471186010" sldId="315"/>
        </pc:sldMkLst>
        <pc:spChg chg="mod">
          <ac:chgData name="DeHart, Stephanie" userId="69486e51-f5a3-47fa-a1e8-d600d3da159f" providerId="ADAL" clId="{CA97F2E4-2BBF-41A0-996D-75C49262E1FD}" dt="2025-05-21T01:33:43.478" v="499" actId="20577"/>
          <ac:spMkLst>
            <pc:docMk/>
            <pc:sldMk cId="3471186010" sldId="315"/>
            <ac:spMk id="2" creationId="{D30A5895-68C6-4B8C-ADE6-77BC648D12F9}"/>
          </ac:spMkLst>
        </pc:spChg>
      </pc:sldChg>
      <pc:sldChg chg="modSp new mod">
        <pc:chgData name="DeHart, Stephanie" userId="69486e51-f5a3-47fa-a1e8-d600d3da159f" providerId="ADAL" clId="{CA97F2E4-2BBF-41A0-996D-75C49262E1FD}" dt="2025-05-21T01:34:12.433" v="504" actId="20577"/>
        <pc:sldMkLst>
          <pc:docMk/>
          <pc:sldMk cId="3618069950" sldId="316"/>
        </pc:sldMkLst>
        <pc:spChg chg="mod">
          <ac:chgData name="DeHart, Stephanie" userId="69486e51-f5a3-47fa-a1e8-d600d3da159f" providerId="ADAL" clId="{CA97F2E4-2BBF-41A0-996D-75C49262E1FD}" dt="2025-05-21T01:34:02.701" v="502"/>
          <ac:spMkLst>
            <pc:docMk/>
            <pc:sldMk cId="3618069950" sldId="316"/>
            <ac:spMk id="2" creationId="{DE9374DB-1022-401C-AA8A-24B2D4D69213}"/>
          </ac:spMkLst>
        </pc:spChg>
        <pc:spChg chg="mod">
          <ac:chgData name="DeHart, Stephanie" userId="69486e51-f5a3-47fa-a1e8-d600d3da159f" providerId="ADAL" clId="{CA97F2E4-2BBF-41A0-996D-75C49262E1FD}" dt="2025-05-21T01:34:12.433" v="504" actId="20577"/>
          <ac:spMkLst>
            <pc:docMk/>
            <pc:sldMk cId="3618069950" sldId="316"/>
            <ac:spMk id="3" creationId="{5FC602F9-A865-4E2C-A573-16B089FBCF99}"/>
          </ac:spMkLst>
        </pc:spChg>
      </pc:sldChg>
      <pc:sldChg chg="modSp add mod">
        <pc:chgData name="DeHart, Stephanie" userId="69486e51-f5a3-47fa-a1e8-d600d3da159f" providerId="ADAL" clId="{CA97F2E4-2BBF-41A0-996D-75C49262E1FD}" dt="2025-05-21T01:34:42.176" v="507"/>
        <pc:sldMkLst>
          <pc:docMk/>
          <pc:sldMk cId="361117673" sldId="317"/>
        </pc:sldMkLst>
        <pc:spChg chg="mod">
          <ac:chgData name="DeHart, Stephanie" userId="69486e51-f5a3-47fa-a1e8-d600d3da159f" providerId="ADAL" clId="{CA97F2E4-2BBF-41A0-996D-75C49262E1FD}" dt="2025-05-21T01:34:42.176" v="507"/>
          <ac:spMkLst>
            <pc:docMk/>
            <pc:sldMk cId="361117673" sldId="317"/>
            <ac:spMk id="2" creationId="{DE9374DB-1022-401C-AA8A-24B2D4D69213}"/>
          </ac:spMkLst>
        </pc:spChg>
      </pc:sldChg>
      <pc:sldChg chg="modSp new mod">
        <pc:chgData name="DeHart, Stephanie" userId="69486e51-f5a3-47fa-a1e8-d600d3da159f" providerId="ADAL" clId="{CA97F2E4-2BBF-41A0-996D-75C49262E1FD}" dt="2025-05-21T01:34:59.373" v="511" actId="20577"/>
        <pc:sldMkLst>
          <pc:docMk/>
          <pc:sldMk cId="2018859681" sldId="318"/>
        </pc:sldMkLst>
        <pc:spChg chg="mod">
          <ac:chgData name="DeHart, Stephanie" userId="69486e51-f5a3-47fa-a1e8-d600d3da159f" providerId="ADAL" clId="{CA97F2E4-2BBF-41A0-996D-75C49262E1FD}" dt="2025-05-21T01:34:59.373" v="511" actId="20577"/>
          <ac:spMkLst>
            <pc:docMk/>
            <pc:sldMk cId="2018859681" sldId="318"/>
            <ac:spMk id="3" creationId="{3861FE04-1856-4291-8D47-42BFEA87E045}"/>
          </ac:spMkLst>
        </pc:spChg>
      </pc:sldChg>
      <pc:sldChg chg="modSp new mod">
        <pc:chgData name="DeHart, Stephanie" userId="69486e51-f5a3-47fa-a1e8-d600d3da159f" providerId="ADAL" clId="{CA97F2E4-2BBF-41A0-996D-75C49262E1FD}" dt="2025-05-21T01:35:09.701" v="515" actId="20577"/>
        <pc:sldMkLst>
          <pc:docMk/>
          <pc:sldMk cId="3574676074" sldId="319"/>
        </pc:sldMkLst>
        <pc:spChg chg="mod">
          <ac:chgData name="DeHart, Stephanie" userId="69486e51-f5a3-47fa-a1e8-d600d3da159f" providerId="ADAL" clId="{CA97F2E4-2BBF-41A0-996D-75C49262E1FD}" dt="2025-05-21T01:35:09.701" v="515" actId="20577"/>
          <ac:spMkLst>
            <pc:docMk/>
            <pc:sldMk cId="3574676074" sldId="319"/>
            <ac:spMk id="3" creationId="{D31B74F8-AB85-405C-9800-4579CCFC6B6B}"/>
          </ac:spMkLst>
        </pc:spChg>
      </pc:sldChg>
      <pc:sldChg chg="modSp new mod">
        <pc:chgData name="DeHart, Stephanie" userId="69486e51-f5a3-47fa-a1e8-d600d3da159f" providerId="ADAL" clId="{CA97F2E4-2BBF-41A0-996D-75C49262E1FD}" dt="2025-05-21T01:35:18.701" v="519" actId="20577"/>
        <pc:sldMkLst>
          <pc:docMk/>
          <pc:sldMk cId="3715609771" sldId="320"/>
        </pc:sldMkLst>
        <pc:spChg chg="mod">
          <ac:chgData name="DeHart, Stephanie" userId="69486e51-f5a3-47fa-a1e8-d600d3da159f" providerId="ADAL" clId="{CA97F2E4-2BBF-41A0-996D-75C49262E1FD}" dt="2025-05-21T01:35:18.701" v="519" actId="20577"/>
          <ac:spMkLst>
            <pc:docMk/>
            <pc:sldMk cId="3715609771" sldId="320"/>
            <ac:spMk id="3" creationId="{EC5AB827-A81A-42A2-B7EF-55827E7D3103}"/>
          </ac:spMkLst>
        </pc:spChg>
      </pc:sldChg>
      <pc:sldChg chg="modSp new mod">
        <pc:chgData name="DeHart, Stephanie" userId="69486e51-f5a3-47fa-a1e8-d600d3da159f" providerId="ADAL" clId="{CA97F2E4-2BBF-41A0-996D-75C49262E1FD}" dt="2025-05-21T01:35:29.503" v="523" actId="20577"/>
        <pc:sldMkLst>
          <pc:docMk/>
          <pc:sldMk cId="1073170437" sldId="321"/>
        </pc:sldMkLst>
        <pc:spChg chg="mod">
          <ac:chgData name="DeHart, Stephanie" userId="69486e51-f5a3-47fa-a1e8-d600d3da159f" providerId="ADAL" clId="{CA97F2E4-2BBF-41A0-996D-75C49262E1FD}" dt="2025-05-21T01:35:29.503" v="523" actId="20577"/>
          <ac:spMkLst>
            <pc:docMk/>
            <pc:sldMk cId="1073170437" sldId="321"/>
            <ac:spMk id="3" creationId="{A468B653-E6C4-4D8A-B788-0E6F9E8EC9A6}"/>
          </ac:spMkLst>
        </pc:spChg>
      </pc:sldChg>
      <pc:sldChg chg="modSp new mod">
        <pc:chgData name="DeHart, Stephanie" userId="69486e51-f5a3-47fa-a1e8-d600d3da159f" providerId="ADAL" clId="{CA97F2E4-2BBF-41A0-996D-75C49262E1FD}" dt="2025-05-21T01:35:41.576" v="527" actId="20577"/>
        <pc:sldMkLst>
          <pc:docMk/>
          <pc:sldMk cId="1822122730" sldId="322"/>
        </pc:sldMkLst>
        <pc:spChg chg="mod">
          <ac:chgData name="DeHart, Stephanie" userId="69486e51-f5a3-47fa-a1e8-d600d3da159f" providerId="ADAL" clId="{CA97F2E4-2BBF-41A0-996D-75C49262E1FD}" dt="2025-05-21T01:35:41.576" v="527" actId="20577"/>
          <ac:spMkLst>
            <pc:docMk/>
            <pc:sldMk cId="1822122730" sldId="322"/>
            <ac:spMk id="3" creationId="{BEB63C3E-3160-40E2-B62A-224B68A490CD}"/>
          </ac:spMkLst>
        </pc:spChg>
      </pc:sldChg>
      <pc:sldChg chg="modSp new mod">
        <pc:chgData name="DeHart, Stephanie" userId="69486e51-f5a3-47fa-a1e8-d600d3da159f" providerId="ADAL" clId="{CA97F2E4-2BBF-41A0-996D-75C49262E1FD}" dt="2025-05-21T01:35:53.539" v="531" actId="20577"/>
        <pc:sldMkLst>
          <pc:docMk/>
          <pc:sldMk cId="3290632350" sldId="323"/>
        </pc:sldMkLst>
        <pc:spChg chg="mod">
          <ac:chgData name="DeHart, Stephanie" userId="69486e51-f5a3-47fa-a1e8-d600d3da159f" providerId="ADAL" clId="{CA97F2E4-2BBF-41A0-996D-75C49262E1FD}" dt="2025-05-21T01:35:53.539" v="531" actId="20577"/>
          <ac:spMkLst>
            <pc:docMk/>
            <pc:sldMk cId="3290632350" sldId="323"/>
            <ac:spMk id="3" creationId="{4D240306-F5D5-4EE6-9CC6-51EE1F5E35A8}"/>
          </ac:spMkLst>
        </pc:spChg>
      </pc:sldChg>
      <pc:sldChg chg="modSp new mod">
        <pc:chgData name="DeHart, Stephanie" userId="69486e51-f5a3-47fa-a1e8-d600d3da159f" providerId="ADAL" clId="{CA97F2E4-2BBF-41A0-996D-75C49262E1FD}" dt="2025-05-21T01:36:03.378" v="535" actId="20577"/>
        <pc:sldMkLst>
          <pc:docMk/>
          <pc:sldMk cId="43550690" sldId="324"/>
        </pc:sldMkLst>
        <pc:spChg chg="mod">
          <ac:chgData name="DeHart, Stephanie" userId="69486e51-f5a3-47fa-a1e8-d600d3da159f" providerId="ADAL" clId="{CA97F2E4-2BBF-41A0-996D-75C49262E1FD}" dt="2025-05-21T01:36:03.378" v="535" actId="20577"/>
          <ac:spMkLst>
            <pc:docMk/>
            <pc:sldMk cId="43550690" sldId="324"/>
            <ac:spMk id="3" creationId="{D1255CE8-7AAC-403A-A1B1-353EBD89D53A}"/>
          </ac:spMkLst>
        </pc:spChg>
      </pc:sldChg>
      <pc:sldChg chg="modSp new mod">
        <pc:chgData name="DeHart, Stephanie" userId="69486e51-f5a3-47fa-a1e8-d600d3da159f" providerId="ADAL" clId="{CA97F2E4-2BBF-41A0-996D-75C49262E1FD}" dt="2025-05-21T01:36:15.084" v="539" actId="20577"/>
        <pc:sldMkLst>
          <pc:docMk/>
          <pc:sldMk cId="2899380889" sldId="325"/>
        </pc:sldMkLst>
        <pc:spChg chg="mod">
          <ac:chgData name="DeHart, Stephanie" userId="69486e51-f5a3-47fa-a1e8-d600d3da159f" providerId="ADAL" clId="{CA97F2E4-2BBF-41A0-996D-75C49262E1FD}" dt="2025-05-21T01:36:15.084" v="539" actId="20577"/>
          <ac:spMkLst>
            <pc:docMk/>
            <pc:sldMk cId="2899380889" sldId="325"/>
            <ac:spMk id="3" creationId="{441AFC4F-FB42-4C75-8089-A1322EE3821E}"/>
          </ac:spMkLst>
        </pc:spChg>
      </pc:sldChg>
      <pc:sldChg chg="addSp modSp mod modNotesTx">
        <pc:chgData name="DeHart, Stephanie" userId="69486e51-f5a3-47fa-a1e8-d600d3da159f" providerId="ADAL" clId="{CA97F2E4-2BBF-41A0-996D-75C49262E1FD}" dt="2025-05-21T02:32:16.078" v="2006" actId="1035"/>
        <pc:sldMkLst>
          <pc:docMk/>
          <pc:sldMk cId="1151827564" sldId="326"/>
        </pc:sldMkLst>
        <pc:spChg chg="add mod">
          <ac:chgData name="DeHart, Stephanie" userId="69486e51-f5a3-47fa-a1e8-d600d3da159f" providerId="ADAL" clId="{CA97F2E4-2BBF-41A0-996D-75C49262E1FD}" dt="2025-05-21T02:32:16.078" v="2006" actId="1035"/>
          <ac:spMkLst>
            <pc:docMk/>
            <pc:sldMk cId="1151827564" sldId="326"/>
            <ac:spMk id="5" creationId="{561BA792-6764-49A0-80D0-8DF56884D470}"/>
          </ac:spMkLst>
        </pc:spChg>
        <pc:graphicFrameChg chg="modGraphic">
          <ac:chgData name="DeHart, Stephanie" userId="69486e51-f5a3-47fa-a1e8-d600d3da159f" providerId="ADAL" clId="{CA97F2E4-2BBF-41A0-996D-75C49262E1FD}" dt="2025-05-21T01:38:06.165" v="678" actId="207"/>
          <ac:graphicFrameMkLst>
            <pc:docMk/>
            <pc:sldMk cId="1151827564" sldId="326"/>
            <ac:graphicFrameMk id="2" creationId="{5AF1CA60-CA40-4A45-BB02-3422D26D20E9}"/>
          </ac:graphicFrameMkLst>
        </pc:graphicFrameChg>
      </pc:sldChg>
      <pc:sldChg chg="addSp modSp new mod">
        <pc:chgData name="DeHart, Stephanie" userId="69486e51-f5a3-47fa-a1e8-d600d3da159f" providerId="ADAL" clId="{CA97F2E4-2BBF-41A0-996D-75C49262E1FD}" dt="2025-05-21T01:49:55.564" v="813" actId="113"/>
        <pc:sldMkLst>
          <pc:docMk/>
          <pc:sldMk cId="2867549433" sldId="327"/>
        </pc:sldMkLst>
        <pc:spChg chg="mod">
          <ac:chgData name="DeHart, Stephanie" userId="69486e51-f5a3-47fa-a1e8-d600d3da159f" providerId="ADAL" clId="{CA97F2E4-2BBF-41A0-996D-75C49262E1FD}" dt="2025-05-21T01:47:04.052" v="789" actId="20577"/>
          <ac:spMkLst>
            <pc:docMk/>
            <pc:sldMk cId="2867549433" sldId="327"/>
            <ac:spMk id="2" creationId="{409EE4F3-890E-4E1C-8541-66673B85A3C4}"/>
          </ac:spMkLst>
        </pc:spChg>
        <pc:spChg chg="mod">
          <ac:chgData name="DeHart, Stephanie" userId="69486e51-f5a3-47fa-a1e8-d600d3da159f" providerId="ADAL" clId="{CA97F2E4-2BBF-41A0-996D-75C49262E1FD}" dt="2025-05-21T01:49:55.564" v="813" actId="113"/>
          <ac:spMkLst>
            <pc:docMk/>
            <pc:sldMk cId="2867549433" sldId="327"/>
            <ac:spMk id="3" creationId="{C7F8DAD8-9C99-4624-A6E0-C4373380E174}"/>
          </ac:spMkLst>
        </pc:spChg>
        <pc:picChg chg="add mod">
          <ac:chgData name="DeHart, Stephanie" userId="69486e51-f5a3-47fa-a1e8-d600d3da159f" providerId="ADAL" clId="{CA97F2E4-2BBF-41A0-996D-75C49262E1FD}" dt="2025-05-21T01:49:48.606" v="811" actId="1076"/>
          <ac:picMkLst>
            <pc:docMk/>
            <pc:sldMk cId="2867549433" sldId="327"/>
            <ac:picMk id="6" creationId="{1B2F797F-DD5F-4A21-B935-6327A6D7A6B6}"/>
          </ac:picMkLst>
        </pc:picChg>
      </pc:sldChg>
      <pc:sldChg chg="addSp modSp new mod modNotesTx">
        <pc:chgData name="DeHart, Stephanie" userId="69486e51-f5a3-47fa-a1e8-d600d3da159f" providerId="ADAL" clId="{CA97F2E4-2BBF-41A0-996D-75C49262E1FD}" dt="2025-05-21T01:55:20.186" v="937"/>
        <pc:sldMkLst>
          <pc:docMk/>
          <pc:sldMk cId="2760476668" sldId="328"/>
        </pc:sldMkLst>
        <pc:spChg chg="mod">
          <ac:chgData name="DeHart, Stephanie" userId="69486e51-f5a3-47fa-a1e8-d600d3da159f" providerId="ADAL" clId="{CA97F2E4-2BBF-41A0-996D-75C49262E1FD}" dt="2025-05-21T01:53:32.414" v="871" actId="20577"/>
          <ac:spMkLst>
            <pc:docMk/>
            <pc:sldMk cId="2760476668" sldId="328"/>
            <ac:spMk id="2" creationId="{6199132B-8791-46DB-98BD-376FEFE445EC}"/>
          </ac:spMkLst>
        </pc:spChg>
        <pc:spChg chg="mod">
          <ac:chgData name="DeHart, Stephanie" userId="69486e51-f5a3-47fa-a1e8-d600d3da159f" providerId="ADAL" clId="{CA97F2E4-2BBF-41A0-996D-75C49262E1FD}" dt="2025-05-21T01:54:32.192" v="893"/>
          <ac:spMkLst>
            <pc:docMk/>
            <pc:sldMk cId="2760476668" sldId="328"/>
            <ac:spMk id="3" creationId="{515C1793-16A9-4063-984E-9899545FDA90}"/>
          </ac:spMkLst>
        </pc:spChg>
        <pc:spChg chg="add mod">
          <ac:chgData name="DeHart, Stephanie" userId="69486e51-f5a3-47fa-a1e8-d600d3da159f" providerId="ADAL" clId="{CA97F2E4-2BBF-41A0-996D-75C49262E1FD}" dt="2025-05-21T01:55:11.102" v="936" actId="1582"/>
          <ac:spMkLst>
            <pc:docMk/>
            <pc:sldMk cId="2760476668" sldId="328"/>
            <ac:spMk id="7" creationId="{C003AD34-99E5-4CC9-8C4F-026FF1C77914}"/>
          </ac:spMkLst>
        </pc:spChg>
        <pc:picChg chg="add mod">
          <ac:chgData name="DeHart, Stephanie" userId="69486e51-f5a3-47fa-a1e8-d600d3da159f" providerId="ADAL" clId="{CA97F2E4-2BBF-41A0-996D-75C49262E1FD}" dt="2025-05-21T01:54:45.548" v="933" actId="1037"/>
          <ac:picMkLst>
            <pc:docMk/>
            <pc:sldMk cId="2760476668" sldId="328"/>
            <ac:picMk id="6" creationId="{5DB54707-A53F-4977-943D-3852D00974B2}"/>
          </ac:picMkLst>
        </pc:picChg>
      </pc:sldChg>
      <pc:sldChg chg="addSp delSp modSp new mod modClrScheme chgLayout modNotesTx">
        <pc:chgData name="DeHart, Stephanie" userId="69486e51-f5a3-47fa-a1e8-d600d3da159f" providerId="ADAL" clId="{CA97F2E4-2BBF-41A0-996D-75C49262E1FD}" dt="2025-05-21T01:56:32.233" v="970"/>
        <pc:sldMkLst>
          <pc:docMk/>
          <pc:sldMk cId="90021126" sldId="329"/>
        </pc:sldMkLst>
        <pc:spChg chg="mod ord">
          <ac:chgData name="DeHart, Stephanie" userId="69486e51-f5a3-47fa-a1e8-d600d3da159f" providerId="ADAL" clId="{CA97F2E4-2BBF-41A0-996D-75C49262E1FD}" dt="2025-05-21T01:56:18.845" v="966" actId="700"/>
          <ac:spMkLst>
            <pc:docMk/>
            <pc:sldMk cId="90021126" sldId="329"/>
            <ac:spMk id="2" creationId="{9E85D6EB-DD22-41D8-97B8-28A56CC5F36C}"/>
          </ac:spMkLst>
        </pc:spChg>
        <pc:spChg chg="del">
          <ac:chgData name="DeHart, Stephanie" userId="69486e51-f5a3-47fa-a1e8-d600d3da159f" providerId="ADAL" clId="{CA97F2E4-2BBF-41A0-996D-75C49262E1FD}" dt="2025-05-21T01:56:18.845" v="966" actId="700"/>
          <ac:spMkLst>
            <pc:docMk/>
            <pc:sldMk cId="90021126" sldId="329"/>
            <ac:spMk id="3" creationId="{55E85DD8-E29B-4548-A06E-EABD54F27A20}"/>
          </ac:spMkLst>
        </pc:spChg>
        <pc:spChg chg="mod ord">
          <ac:chgData name="DeHart, Stephanie" userId="69486e51-f5a3-47fa-a1e8-d600d3da159f" providerId="ADAL" clId="{CA97F2E4-2BBF-41A0-996D-75C49262E1FD}" dt="2025-05-21T01:56:18.845" v="966" actId="700"/>
          <ac:spMkLst>
            <pc:docMk/>
            <pc:sldMk cId="90021126" sldId="329"/>
            <ac:spMk id="4" creationId="{0BFD1D95-9FB3-4911-AAEC-80FBEE2B8E86}"/>
          </ac:spMkLst>
        </pc:spChg>
        <pc:spChg chg="mod ord">
          <ac:chgData name="DeHart, Stephanie" userId="69486e51-f5a3-47fa-a1e8-d600d3da159f" providerId="ADAL" clId="{CA97F2E4-2BBF-41A0-996D-75C49262E1FD}" dt="2025-05-21T01:56:18.845" v="966" actId="700"/>
          <ac:spMkLst>
            <pc:docMk/>
            <pc:sldMk cId="90021126" sldId="329"/>
            <ac:spMk id="5" creationId="{D0AD2C5E-6096-4208-B015-961A4AA80E36}"/>
          </ac:spMkLst>
        </pc:spChg>
        <pc:spChg chg="mod">
          <ac:chgData name="DeHart, Stephanie" userId="69486e51-f5a3-47fa-a1e8-d600d3da159f" providerId="ADAL" clId="{CA97F2E4-2BBF-41A0-996D-75C49262E1FD}" dt="2025-05-21T01:56:23.336" v="968" actId="2711"/>
          <ac:spMkLst>
            <pc:docMk/>
            <pc:sldMk cId="90021126" sldId="329"/>
            <ac:spMk id="8" creationId="{40F73309-48DB-4667-90C2-17D0C5DF39D4}"/>
          </ac:spMkLst>
        </pc:spChg>
        <pc:spChg chg="mod">
          <ac:chgData name="DeHart, Stephanie" userId="69486e51-f5a3-47fa-a1e8-d600d3da159f" providerId="ADAL" clId="{CA97F2E4-2BBF-41A0-996D-75C49262E1FD}" dt="2025-05-21T01:56:23.336" v="968" actId="2711"/>
          <ac:spMkLst>
            <pc:docMk/>
            <pc:sldMk cId="90021126" sldId="329"/>
            <ac:spMk id="9" creationId="{F7820FF8-2070-4417-8986-7D00304128EF}"/>
          </ac:spMkLst>
        </pc:spChg>
        <pc:spChg chg="mod">
          <ac:chgData name="DeHart, Stephanie" userId="69486e51-f5a3-47fa-a1e8-d600d3da159f" providerId="ADAL" clId="{CA97F2E4-2BBF-41A0-996D-75C49262E1FD}" dt="2025-05-21T01:56:23.336" v="968" actId="2711"/>
          <ac:spMkLst>
            <pc:docMk/>
            <pc:sldMk cId="90021126" sldId="329"/>
            <ac:spMk id="10" creationId="{DA6054EA-9E0F-48E4-BA61-61C41CF7304E}"/>
          </ac:spMkLst>
        </pc:spChg>
        <pc:spChg chg="mod">
          <ac:chgData name="DeHart, Stephanie" userId="69486e51-f5a3-47fa-a1e8-d600d3da159f" providerId="ADAL" clId="{CA97F2E4-2BBF-41A0-996D-75C49262E1FD}" dt="2025-05-21T01:56:26.629" v="969" actId="14100"/>
          <ac:spMkLst>
            <pc:docMk/>
            <pc:sldMk cId="90021126" sldId="329"/>
            <ac:spMk id="11" creationId="{D7EFE4C7-75A8-46FD-AF50-16346AE77781}"/>
          </ac:spMkLst>
        </pc:spChg>
        <pc:spChg chg="mod">
          <ac:chgData name="DeHart, Stephanie" userId="69486e51-f5a3-47fa-a1e8-d600d3da159f" providerId="ADAL" clId="{CA97F2E4-2BBF-41A0-996D-75C49262E1FD}" dt="2025-05-21T01:56:23.336" v="968" actId="2711"/>
          <ac:spMkLst>
            <pc:docMk/>
            <pc:sldMk cId="90021126" sldId="329"/>
            <ac:spMk id="12" creationId="{8AD00A58-7F78-48A9-861E-E9BCC7A7011C}"/>
          </ac:spMkLst>
        </pc:spChg>
        <pc:grpChg chg="add mod">
          <ac:chgData name="DeHart, Stephanie" userId="69486e51-f5a3-47fa-a1e8-d600d3da159f" providerId="ADAL" clId="{CA97F2E4-2BBF-41A0-996D-75C49262E1FD}" dt="2025-05-21T01:56:19.687" v="967"/>
          <ac:grpSpMkLst>
            <pc:docMk/>
            <pc:sldMk cId="90021126" sldId="329"/>
            <ac:grpSpMk id="7" creationId="{4040D581-9409-487D-9F2B-00B90CA0FC43}"/>
          </ac:grpSpMkLst>
        </pc:grpChg>
        <pc:picChg chg="add mod">
          <ac:chgData name="DeHart, Stephanie" userId="69486e51-f5a3-47fa-a1e8-d600d3da159f" providerId="ADAL" clId="{CA97F2E4-2BBF-41A0-996D-75C49262E1FD}" dt="2025-05-21T01:56:19.687" v="967"/>
          <ac:picMkLst>
            <pc:docMk/>
            <pc:sldMk cId="90021126" sldId="329"/>
            <ac:picMk id="6" creationId="{FC0ECE5E-CA85-4E08-AAF3-A958DA9D3AC0}"/>
          </ac:picMkLst>
        </pc:picChg>
      </pc:sldChg>
      <pc:sldChg chg="addSp modSp new mod ord modNotesTx">
        <pc:chgData name="DeHart, Stephanie" userId="69486e51-f5a3-47fa-a1e8-d600d3da159f" providerId="ADAL" clId="{CA97F2E4-2BBF-41A0-996D-75C49262E1FD}" dt="2025-05-21T01:57:35.066" v="991"/>
        <pc:sldMkLst>
          <pc:docMk/>
          <pc:sldMk cId="1276805743" sldId="330"/>
        </pc:sldMkLst>
        <pc:spChg chg="mod">
          <ac:chgData name="DeHart, Stephanie" userId="69486e51-f5a3-47fa-a1e8-d600d3da159f" providerId="ADAL" clId="{CA97F2E4-2BBF-41A0-996D-75C49262E1FD}" dt="2025-05-21T01:57:09.510" v="988" actId="20577"/>
          <ac:spMkLst>
            <pc:docMk/>
            <pc:sldMk cId="1276805743" sldId="330"/>
            <ac:spMk id="2" creationId="{DC74107F-BA1D-43A0-BD3F-2DDFE689B9D4}"/>
          </ac:spMkLst>
        </pc:spChg>
        <pc:spChg chg="mod">
          <ac:chgData name="DeHart, Stephanie" userId="69486e51-f5a3-47fa-a1e8-d600d3da159f" providerId="ADAL" clId="{CA97F2E4-2BBF-41A0-996D-75C49262E1FD}" dt="2025-05-21T01:57:17.528" v="989"/>
          <ac:spMkLst>
            <pc:docMk/>
            <pc:sldMk cId="1276805743" sldId="330"/>
            <ac:spMk id="3" creationId="{3508467B-DE0E-4050-AC58-CBCFE6A1ACE6}"/>
          </ac:spMkLst>
        </pc:spChg>
        <pc:picChg chg="add mod">
          <ac:chgData name="DeHart, Stephanie" userId="69486e51-f5a3-47fa-a1e8-d600d3da159f" providerId="ADAL" clId="{CA97F2E4-2BBF-41A0-996D-75C49262E1FD}" dt="2025-05-21T01:57:21.519" v="990"/>
          <ac:picMkLst>
            <pc:docMk/>
            <pc:sldMk cId="1276805743" sldId="330"/>
            <ac:picMk id="6" creationId="{27E69EC2-CDDE-403D-901D-7323E750D021}"/>
          </ac:picMkLst>
        </pc:picChg>
      </pc:sldChg>
      <pc:sldChg chg="addSp modSp new mod modNotesTx">
        <pc:chgData name="DeHart, Stephanie" userId="69486e51-f5a3-47fa-a1e8-d600d3da159f" providerId="ADAL" clId="{CA97F2E4-2BBF-41A0-996D-75C49262E1FD}" dt="2025-05-21T02:27:25.016" v="1874" actId="20577"/>
        <pc:sldMkLst>
          <pc:docMk/>
          <pc:sldMk cId="2642183462" sldId="331"/>
        </pc:sldMkLst>
        <pc:spChg chg="mod">
          <ac:chgData name="DeHart, Stephanie" userId="69486e51-f5a3-47fa-a1e8-d600d3da159f" providerId="ADAL" clId="{CA97F2E4-2BBF-41A0-996D-75C49262E1FD}" dt="2025-05-21T02:27:25.016" v="1874" actId="20577"/>
          <ac:spMkLst>
            <pc:docMk/>
            <pc:sldMk cId="2642183462" sldId="331"/>
            <ac:spMk id="2" creationId="{21AEF818-34AD-4C34-B5E1-D7BE3E8B1109}"/>
          </ac:spMkLst>
        </pc:spChg>
        <pc:spChg chg="mod">
          <ac:chgData name="DeHart, Stephanie" userId="69486e51-f5a3-47fa-a1e8-d600d3da159f" providerId="ADAL" clId="{CA97F2E4-2BBF-41A0-996D-75C49262E1FD}" dt="2025-05-21T02:23:44.089" v="1707" actId="14100"/>
          <ac:spMkLst>
            <pc:docMk/>
            <pc:sldMk cId="2642183462" sldId="331"/>
            <ac:spMk id="3" creationId="{54B04EC6-5E2F-451E-9EB0-12812C0DF554}"/>
          </ac:spMkLst>
        </pc:spChg>
        <pc:picChg chg="add mod">
          <ac:chgData name="DeHart, Stephanie" userId="69486e51-f5a3-47fa-a1e8-d600d3da159f" providerId="ADAL" clId="{CA97F2E4-2BBF-41A0-996D-75C49262E1FD}" dt="2025-05-21T02:23:39.896" v="1706" actId="1038"/>
          <ac:picMkLst>
            <pc:docMk/>
            <pc:sldMk cId="2642183462" sldId="331"/>
            <ac:picMk id="6" creationId="{8B4FA1D8-79DE-4C79-9341-FC26E8AA4EDE}"/>
          </ac:picMkLst>
        </pc:picChg>
      </pc:sldChg>
      <pc:sldChg chg="addSp delSp modSp new mod ord modClrScheme chgLayout modNotesTx">
        <pc:chgData name="DeHart, Stephanie" userId="69486e51-f5a3-47fa-a1e8-d600d3da159f" providerId="ADAL" clId="{CA97F2E4-2BBF-41A0-996D-75C49262E1FD}" dt="2025-05-21T02:28:05.706" v="1885"/>
        <pc:sldMkLst>
          <pc:docMk/>
          <pc:sldMk cId="2872990829" sldId="332"/>
        </pc:sldMkLst>
        <pc:spChg chg="del mod ord">
          <ac:chgData name="DeHart, Stephanie" userId="69486e51-f5a3-47fa-a1e8-d600d3da159f" providerId="ADAL" clId="{CA97F2E4-2BBF-41A0-996D-75C49262E1FD}" dt="2025-05-21T02:26:59.403" v="1863" actId="700"/>
          <ac:spMkLst>
            <pc:docMk/>
            <pc:sldMk cId="2872990829" sldId="332"/>
            <ac:spMk id="2" creationId="{3048DEF1-C36F-4BF7-91C1-ADB8F2F91627}"/>
          </ac:spMkLst>
        </pc:spChg>
        <pc:spChg chg="del">
          <ac:chgData name="DeHart, Stephanie" userId="69486e51-f5a3-47fa-a1e8-d600d3da159f" providerId="ADAL" clId="{CA97F2E4-2BBF-41A0-996D-75C49262E1FD}" dt="2025-05-21T02:26:59.403" v="1863" actId="700"/>
          <ac:spMkLst>
            <pc:docMk/>
            <pc:sldMk cId="2872990829" sldId="332"/>
            <ac:spMk id="3" creationId="{3C50CC2F-400D-44B2-92C3-FC2A2C51C3D5}"/>
          </ac:spMkLst>
        </pc:spChg>
        <pc:spChg chg="mod ord">
          <ac:chgData name="DeHart, Stephanie" userId="69486e51-f5a3-47fa-a1e8-d600d3da159f" providerId="ADAL" clId="{CA97F2E4-2BBF-41A0-996D-75C49262E1FD}" dt="2025-05-21T02:27:03.468" v="1864" actId="700"/>
          <ac:spMkLst>
            <pc:docMk/>
            <pc:sldMk cId="2872990829" sldId="332"/>
            <ac:spMk id="4" creationId="{7D5899B0-2F1A-4324-997F-313D744AE83C}"/>
          </ac:spMkLst>
        </pc:spChg>
        <pc:spChg chg="del">
          <ac:chgData name="DeHart, Stephanie" userId="69486e51-f5a3-47fa-a1e8-d600d3da159f" providerId="ADAL" clId="{CA97F2E4-2BBF-41A0-996D-75C49262E1FD}" dt="2025-05-21T02:26:59.403" v="1863" actId="700"/>
          <ac:spMkLst>
            <pc:docMk/>
            <pc:sldMk cId="2872990829" sldId="332"/>
            <ac:spMk id="5" creationId="{85DD9DD9-75A5-48A3-A4BB-882162EE73D9}"/>
          </ac:spMkLst>
        </pc:spChg>
        <pc:spChg chg="add del mod ord">
          <ac:chgData name="DeHart, Stephanie" userId="69486e51-f5a3-47fa-a1e8-d600d3da159f" providerId="ADAL" clId="{CA97F2E4-2BBF-41A0-996D-75C49262E1FD}" dt="2025-05-21T02:27:03.468" v="1864" actId="700"/>
          <ac:spMkLst>
            <pc:docMk/>
            <pc:sldMk cId="2872990829" sldId="332"/>
            <ac:spMk id="6" creationId="{D80A476B-6EE3-42A7-87D1-69CC7E4C762C}"/>
          </ac:spMkLst>
        </pc:spChg>
        <pc:spChg chg="add mod ord">
          <ac:chgData name="DeHart, Stephanie" userId="69486e51-f5a3-47fa-a1e8-d600d3da159f" providerId="ADAL" clId="{CA97F2E4-2BBF-41A0-996D-75C49262E1FD}" dt="2025-05-21T02:27:19.545" v="1873" actId="20577"/>
          <ac:spMkLst>
            <pc:docMk/>
            <pc:sldMk cId="2872990829" sldId="332"/>
            <ac:spMk id="7" creationId="{8E092781-C2B2-463D-B806-3E61674D3B5F}"/>
          </ac:spMkLst>
        </pc:spChg>
        <pc:spChg chg="add mod ord">
          <ac:chgData name="DeHart, Stephanie" userId="69486e51-f5a3-47fa-a1e8-d600d3da159f" providerId="ADAL" clId="{CA97F2E4-2BBF-41A0-996D-75C49262E1FD}" dt="2025-05-21T02:27:53.847" v="1883" actId="113"/>
          <ac:spMkLst>
            <pc:docMk/>
            <pc:sldMk cId="2872990829" sldId="332"/>
            <ac:spMk id="8" creationId="{2A6D9FAA-E85D-448E-A53E-CD4D85E62605}"/>
          </ac:spMkLst>
        </pc:spChg>
        <pc:picChg chg="add mod">
          <ac:chgData name="DeHart, Stephanie" userId="69486e51-f5a3-47fa-a1e8-d600d3da159f" providerId="ADAL" clId="{CA97F2E4-2BBF-41A0-996D-75C49262E1FD}" dt="2025-05-21T02:27:59.046" v="1884"/>
          <ac:picMkLst>
            <pc:docMk/>
            <pc:sldMk cId="2872990829" sldId="332"/>
            <ac:picMk id="9" creationId="{180334A7-0639-40E3-BEFC-EB7CD74BCCEC}"/>
          </ac:picMkLst>
        </pc:picChg>
      </pc:sldChg>
      <pc:sldChg chg="addSp delSp modSp new mod modClrScheme chgLayout modNotesTx">
        <pc:chgData name="DeHart, Stephanie" userId="69486e51-f5a3-47fa-a1e8-d600d3da159f" providerId="ADAL" clId="{CA97F2E4-2BBF-41A0-996D-75C49262E1FD}" dt="2025-05-21T02:31:04.343" v="1997"/>
        <pc:sldMkLst>
          <pc:docMk/>
          <pc:sldMk cId="1984298404" sldId="333"/>
        </pc:sldMkLst>
        <pc:spChg chg="del mod ord">
          <ac:chgData name="DeHart, Stephanie" userId="69486e51-f5a3-47fa-a1e8-d600d3da159f" providerId="ADAL" clId="{CA97F2E4-2BBF-41A0-996D-75C49262E1FD}" dt="2025-05-21T02:30:08.685" v="1956" actId="700"/>
          <ac:spMkLst>
            <pc:docMk/>
            <pc:sldMk cId="1984298404" sldId="333"/>
            <ac:spMk id="2" creationId="{C2B1F021-5107-42D1-A32E-1E3F87FF5520}"/>
          </ac:spMkLst>
        </pc:spChg>
        <pc:spChg chg="mod ord">
          <ac:chgData name="DeHart, Stephanie" userId="69486e51-f5a3-47fa-a1e8-d600d3da159f" providerId="ADAL" clId="{CA97F2E4-2BBF-41A0-996D-75C49262E1FD}" dt="2025-05-21T02:30:08.685" v="1956" actId="700"/>
          <ac:spMkLst>
            <pc:docMk/>
            <pc:sldMk cId="1984298404" sldId="333"/>
            <ac:spMk id="3" creationId="{968CCE99-90E8-4E8E-A222-22B92D07FB58}"/>
          </ac:spMkLst>
        </pc:spChg>
        <pc:spChg chg="mod ord">
          <ac:chgData name="DeHart, Stephanie" userId="69486e51-f5a3-47fa-a1e8-d600d3da159f" providerId="ADAL" clId="{CA97F2E4-2BBF-41A0-996D-75C49262E1FD}" dt="2025-05-21T02:30:08.685" v="1956" actId="700"/>
          <ac:spMkLst>
            <pc:docMk/>
            <pc:sldMk cId="1984298404" sldId="333"/>
            <ac:spMk id="4" creationId="{C7E361EE-7E6E-4F2F-8220-B9F90D6EAB99}"/>
          </ac:spMkLst>
        </pc:spChg>
        <pc:spChg chg="add mod ord">
          <ac:chgData name="DeHart, Stephanie" userId="69486e51-f5a3-47fa-a1e8-d600d3da159f" providerId="ADAL" clId="{CA97F2E4-2BBF-41A0-996D-75C49262E1FD}" dt="2025-05-21T02:30:24.127" v="1963" actId="20577"/>
          <ac:spMkLst>
            <pc:docMk/>
            <pc:sldMk cId="1984298404" sldId="333"/>
            <ac:spMk id="5" creationId="{7E5B074D-E330-40CE-91B6-3030EF0D17A7}"/>
          </ac:spMkLst>
        </pc:spChg>
        <pc:spChg chg="add mod ord">
          <ac:chgData name="DeHart, Stephanie" userId="69486e51-f5a3-47fa-a1e8-d600d3da159f" providerId="ADAL" clId="{CA97F2E4-2BBF-41A0-996D-75C49262E1FD}" dt="2025-05-21T02:30:50.224" v="1972" actId="113"/>
          <ac:spMkLst>
            <pc:docMk/>
            <pc:sldMk cId="1984298404" sldId="333"/>
            <ac:spMk id="6" creationId="{80AA357D-2D65-4310-A68C-797A27AED2BC}"/>
          </ac:spMkLst>
        </pc:spChg>
        <pc:picChg chg="add mod">
          <ac:chgData name="DeHart, Stephanie" userId="69486e51-f5a3-47fa-a1e8-d600d3da159f" providerId="ADAL" clId="{CA97F2E4-2BBF-41A0-996D-75C49262E1FD}" dt="2025-05-21T02:30:59.722" v="1996" actId="1035"/>
          <ac:picMkLst>
            <pc:docMk/>
            <pc:sldMk cId="1984298404" sldId="333"/>
            <ac:picMk id="7" creationId="{7C1DC085-51CE-4D50-AF36-50D925F6F526}"/>
          </ac:picMkLst>
        </pc:picChg>
      </pc:sldChg>
      <pc:sldMasterChg chg="delSldLayout modSldLayout">
        <pc:chgData name="DeHart, Stephanie" userId="69486e51-f5a3-47fa-a1e8-d600d3da159f" providerId="ADAL" clId="{CA97F2E4-2BBF-41A0-996D-75C49262E1FD}" dt="2025-05-21T01:27:20.949" v="34"/>
        <pc:sldMasterMkLst>
          <pc:docMk/>
          <pc:sldMasterMk cId="2080662955" sldId="2147483660"/>
        </pc:sldMasterMkLst>
        <pc:sldLayoutChg chg="del">
          <pc:chgData name="DeHart, Stephanie" userId="69486e51-f5a3-47fa-a1e8-d600d3da159f" providerId="ADAL" clId="{CA97F2E4-2BBF-41A0-996D-75C49262E1FD}" dt="2025-05-21T01:27:17.837" v="33" actId="2696"/>
          <pc:sldLayoutMkLst>
            <pc:docMk/>
            <pc:sldMasterMk cId="2080662955" sldId="2147483660"/>
            <pc:sldLayoutMk cId="775510574" sldId="2147483661"/>
          </pc:sldLayoutMkLst>
        </pc:sldLayoutChg>
        <pc:sldLayoutChg chg="del">
          <pc:chgData name="DeHart, Stephanie" userId="69486e51-f5a3-47fa-a1e8-d600d3da159f" providerId="ADAL" clId="{CA97F2E4-2BBF-41A0-996D-75C49262E1FD}" dt="2025-05-21T01:27:15.880" v="32" actId="2696"/>
          <pc:sldLayoutMkLst>
            <pc:docMk/>
            <pc:sldMasterMk cId="2080662955" sldId="2147483660"/>
            <pc:sldLayoutMk cId="2516472587" sldId="2147483663"/>
          </pc:sldLayoutMkLst>
        </pc:sldLayoutChg>
        <pc:sldLayoutChg chg="del">
          <pc:chgData name="DeHart, Stephanie" userId="69486e51-f5a3-47fa-a1e8-d600d3da159f" providerId="ADAL" clId="{CA97F2E4-2BBF-41A0-996D-75C49262E1FD}" dt="2025-05-21T01:27:15.070" v="31" actId="2696"/>
          <pc:sldLayoutMkLst>
            <pc:docMk/>
            <pc:sldMasterMk cId="2080662955" sldId="2147483660"/>
            <pc:sldLayoutMk cId="2993062246" sldId="2147483664"/>
          </pc:sldLayoutMkLst>
        </pc:sldLayoutChg>
        <pc:sldLayoutChg chg="del">
          <pc:chgData name="DeHart, Stephanie" userId="69486e51-f5a3-47fa-a1e8-d600d3da159f" providerId="ADAL" clId="{CA97F2E4-2BBF-41A0-996D-75C49262E1FD}" dt="2025-05-21T01:27:14.087" v="30" actId="2696"/>
          <pc:sldLayoutMkLst>
            <pc:docMk/>
            <pc:sldMasterMk cId="2080662955" sldId="2147483660"/>
            <pc:sldLayoutMk cId="183942640" sldId="2147483665"/>
          </pc:sldLayoutMkLst>
        </pc:sldLayoutChg>
        <pc:sldLayoutChg chg="del">
          <pc:chgData name="DeHart, Stephanie" userId="69486e51-f5a3-47fa-a1e8-d600d3da159f" providerId="ADAL" clId="{CA97F2E4-2BBF-41A0-996D-75C49262E1FD}" dt="2025-05-21T01:27:12.350" v="29" actId="2696"/>
          <pc:sldLayoutMkLst>
            <pc:docMk/>
            <pc:sldMasterMk cId="2080662955" sldId="2147483660"/>
            <pc:sldLayoutMk cId="2288925733" sldId="2147483667"/>
          </pc:sldLayoutMkLst>
        </pc:sldLayoutChg>
        <pc:sldLayoutChg chg="del">
          <pc:chgData name="DeHart, Stephanie" userId="69486e51-f5a3-47fa-a1e8-d600d3da159f" providerId="ADAL" clId="{CA97F2E4-2BBF-41A0-996D-75C49262E1FD}" dt="2025-05-21T01:27:11.473" v="28" actId="2696"/>
          <pc:sldLayoutMkLst>
            <pc:docMk/>
            <pc:sldMasterMk cId="2080662955" sldId="2147483660"/>
            <pc:sldLayoutMk cId="2283198038" sldId="2147483668"/>
          </pc:sldLayoutMkLst>
        </pc:sldLayoutChg>
        <pc:sldLayoutChg chg="del">
          <pc:chgData name="DeHart, Stephanie" userId="69486e51-f5a3-47fa-a1e8-d600d3da159f" providerId="ADAL" clId="{CA97F2E4-2BBF-41A0-996D-75C49262E1FD}" dt="2025-05-21T01:27:10.608" v="27" actId="2696"/>
          <pc:sldLayoutMkLst>
            <pc:docMk/>
            <pc:sldMasterMk cId="2080662955" sldId="2147483660"/>
            <pc:sldLayoutMk cId="3197343256" sldId="2147483669"/>
          </pc:sldLayoutMkLst>
        </pc:sldLayoutChg>
        <pc:sldLayoutChg chg="del">
          <pc:chgData name="DeHart, Stephanie" userId="69486e51-f5a3-47fa-a1e8-d600d3da159f" providerId="ADAL" clId="{CA97F2E4-2BBF-41A0-996D-75C49262E1FD}" dt="2025-05-21T01:27:09.523" v="26" actId="2696"/>
          <pc:sldLayoutMkLst>
            <pc:docMk/>
            <pc:sldMasterMk cId="2080662955" sldId="2147483660"/>
            <pc:sldLayoutMk cId="1910063516" sldId="2147483670"/>
          </pc:sldLayoutMkLst>
        </pc:sldLayoutChg>
        <pc:sldLayoutChg chg="del">
          <pc:chgData name="DeHart, Stephanie" userId="69486e51-f5a3-47fa-a1e8-d600d3da159f" providerId="ADAL" clId="{CA97F2E4-2BBF-41A0-996D-75C49262E1FD}" dt="2025-05-21T01:27:07.923" v="25" actId="2696"/>
          <pc:sldLayoutMkLst>
            <pc:docMk/>
            <pc:sldMasterMk cId="2080662955" sldId="2147483660"/>
            <pc:sldLayoutMk cId="1178204890" sldId="2147483671"/>
          </pc:sldLayoutMkLst>
        </pc:sldLayoutChg>
        <pc:sldLayoutChg chg="del">
          <pc:chgData name="DeHart, Stephanie" userId="69486e51-f5a3-47fa-a1e8-d600d3da159f" providerId="ADAL" clId="{CA97F2E4-2BBF-41A0-996D-75C49262E1FD}" dt="2025-05-21T01:27:05.713" v="24" actId="2696"/>
          <pc:sldLayoutMkLst>
            <pc:docMk/>
            <pc:sldMasterMk cId="2080662955" sldId="2147483660"/>
            <pc:sldLayoutMk cId="1691380538" sldId="2147483675"/>
          </pc:sldLayoutMkLst>
        </pc:sldLayoutChg>
        <pc:sldLayoutChg chg="modSp">
          <pc:chgData name="DeHart, Stephanie" userId="69486e51-f5a3-47fa-a1e8-d600d3da159f" providerId="ADAL" clId="{CA97F2E4-2BBF-41A0-996D-75C49262E1FD}" dt="2025-05-21T01:27:20.949" v="34"/>
          <pc:sldLayoutMkLst>
            <pc:docMk/>
            <pc:sldMasterMk cId="2080662955" sldId="2147483660"/>
            <pc:sldLayoutMk cId="989744654" sldId="2147483676"/>
          </pc:sldLayoutMkLst>
          <pc:spChg chg="mod">
            <ac:chgData name="DeHart, Stephanie" userId="69486e51-f5a3-47fa-a1e8-d600d3da159f" providerId="ADAL" clId="{CA97F2E4-2BBF-41A0-996D-75C49262E1FD}" dt="2025-05-21T01:27:20.949" v="34"/>
            <ac:spMkLst>
              <pc:docMk/>
              <pc:sldMasterMk cId="2080662955" sldId="2147483660"/>
              <pc:sldLayoutMk cId="989744654" sldId="2147483676"/>
              <ac:spMk id="6" creationId="{871233C3-DB48-4D30-9B9F-200A1796C8D8}"/>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3002442020" sldId="2147483677"/>
          </pc:sldLayoutMkLst>
          <pc:spChg chg="mod">
            <ac:chgData name="DeHart, Stephanie" userId="69486e51-f5a3-47fa-a1e8-d600d3da159f" providerId="ADAL" clId="{CA97F2E4-2BBF-41A0-996D-75C49262E1FD}" dt="2025-05-21T01:27:20.949" v="34"/>
            <ac:spMkLst>
              <pc:docMk/>
              <pc:sldMasterMk cId="2080662955" sldId="2147483660"/>
              <pc:sldLayoutMk cId="3002442020" sldId="2147483677"/>
              <ac:spMk id="6" creationId="{7F0DA098-4748-41CF-9562-59EBD9FE90AA}"/>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1398664002" sldId="2147483678"/>
          </pc:sldLayoutMkLst>
          <pc:spChg chg="mod">
            <ac:chgData name="DeHart, Stephanie" userId="69486e51-f5a3-47fa-a1e8-d600d3da159f" providerId="ADAL" clId="{CA97F2E4-2BBF-41A0-996D-75C49262E1FD}" dt="2025-05-21T01:27:20.949" v="34"/>
            <ac:spMkLst>
              <pc:docMk/>
              <pc:sldMasterMk cId="2080662955" sldId="2147483660"/>
              <pc:sldLayoutMk cId="1398664002" sldId="2147483678"/>
              <ac:spMk id="6" creationId="{7F0DA098-4748-41CF-9562-59EBD9FE90AA}"/>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2444913214" sldId="2147483679"/>
          </pc:sldLayoutMkLst>
          <pc:spChg chg="mod">
            <ac:chgData name="DeHart, Stephanie" userId="69486e51-f5a3-47fa-a1e8-d600d3da159f" providerId="ADAL" clId="{CA97F2E4-2BBF-41A0-996D-75C49262E1FD}" dt="2025-05-21T01:27:20.949" v="34"/>
            <ac:spMkLst>
              <pc:docMk/>
              <pc:sldMasterMk cId="2080662955" sldId="2147483660"/>
              <pc:sldLayoutMk cId="2444913214" sldId="2147483679"/>
              <ac:spMk id="6" creationId="{7F0DA098-4748-41CF-9562-59EBD9FE90AA}"/>
            </ac:spMkLst>
          </pc:spChg>
        </pc:sldLayoutChg>
        <pc:sldLayoutChg chg="del">
          <pc:chgData name="DeHart, Stephanie" userId="69486e51-f5a3-47fa-a1e8-d600d3da159f" providerId="ADAL" clId="{CA97F2E4-2BBF-41A0-996D-75C49262E1FD}" dt="2025-05-21T01:27:05.343" v="23" actId="2696"/>
          <pc:sldLayoutMkLst>
            <pc:docMk/>
            <pc:sldMasterMk cId="2080662955" sldId="2147483660"/>
            <pc:sldLayoutMk cId="2996394378" sldId="2147483679"/>
          </pc:sldLayoutMkLst>
        </pc:sldLayoutChg>
        <pc:sldLayoutChg chg="modSp">
          <pc:chgData name="DeHart, Stephanie" userId="69486e51-f5a3-47fa-a1e8-d600d3da159f" providerId="ADAL" clId="{CA97F2E4-2BBF-41A0-996D-75C49262E1FD}" dt="2025-05-21T01:27:20.949" v="34"/>
          <pc:sldLayoutMkLst>
            <pc:docMk/>
            <pc:sldMasterMk cId="2080662955" sldId="2147483660"/>
            <pc:sldLayoutMk cId="2372682093" sldId="2147483680"/>
          </pc:sldLayoutMkLst>
          <pc:spChg chg="mod">
            <ac:chgData name="DeHart, Stephanie" userId="69486e51-f5a3-47fa-a1e8-d600d3da159f" providerId="ADAL" clId="{CA97F2E4-2BBF-41A0-996D-75C49262E1FD}" dt="2025-05-21T01:27:20.949" v="34"/>
            <ac:spMkLst>
              <pc:docMk/>
              <pc:sldMasterMk cId="2080662955" sldId="2147483660"/>
              <pc:sldLayoutMk cId="2372682093" sldId="2147483680"/>
              <ac:spMk id="6" creationId="{7F0DA098-4748-41CF-9562-59EBD9FE90AA}"/>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1695816600" sldId="2147483681"/>
          </pc:sldLayoutMkLst>
          <pc:spChg chg="mod">
            <ac:chgData name="DeHart, Stephanie" userId="69486e51-f5a3-47fa-a1e8-d600d3da159f" providerId="ADAL" clId="{CA97F2E4-2BBF-41A0-996D-75C49262E1FD}" dt="2025-05-21T01:27:20.949" v="34"/>
            <ac:spMkLst>
              <pc:docMk/>
              <pc:sldMasterMk cId="2080662955" sldId="2147483660"/>
              <pc:sldLayoutMk cId="1695816600" sldId="2147483681"/>
              <ac:spMk id="6" creationId="{7F0DA098-4748-41CF-9562-59EBD9FE90AA}"/>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3953923755" sldId="2147483682"/>
          </pc:sldLayoutMkLst>
          <pc:spChg chg="mod">
            <ac:chgData name="DeHart, Stephanie" userId="69486e51-f5a3-47fa-a1e8-d600d3da159f" providerId="ADAL" clId="{CA97F2E4-2BBF-41A0-996D-75C49262E1FD}" dt="2025-05-21T01:27:20.949" v="34"/>
            <ac:spMkLst>
              <pc:docMk/>
              <pc:sldMasterMk cId="2080662955" sldId="2147483660"/>
              <pc:sldLayoutMk cId="3953923755" sldId="2147483682"/>
              <ac:spMk id="6" creationId="{7F0DA098-4748-41CF-9562-59EBD9FE90AA}"/>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2492150895" sldId="2147483683"/>
          </pc:sldLayoutMkLst>
          <pc:spChg chg="mod">
            <ac:chgData name="DeHart, Stephanie" userId="69486e51-f5a3-47fa-a1e8-d600d3da159f" providerId="ADAL" clId="{CA97F2E4-2BBF-41A0-996D-75C49262E1FD}" dt="2025-05-21T01:27:20.949" v="34"/>
            <ac:spMkLst>
              <pc:docMk/>
              <pc:sldMasterMk cId="2080662955" sldId="2147483660"/>
              <pc:sldLayoutMk cId="2492150895" sldId="2147483683"/>
              <ac:spMk id="7" creationId="{334D1FB6-9447-4C83-9B8A-08EC7D9C33F3}"/>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2087430445" sldId="2147483684"/>
          </pc:sldLayoutMkLst>
          <pc:spChg chg="mod">
            <ac:chgData name="DeHart, Stephanie" userId="69486e51-f5a3-47fa-a1e8-d600d3da159f" providerId="ADAL" clId="{CA97F2E4-2BBF-41A0-996D-75C49262E1FD}" dt="2025-05-21T01:27:20.949" v="34"/>
            <ac:spMkLst>
              <pc:docMk/>
              <pc:sldMasterMk cId="2080662955" sldId="2147483660"/>
              <pc:sldLayoutMk cId="2087430445" sldId="2147483684"/>
              <ac:spMk id="9" creationId="{4A75C833-A627-4487-94F7-AF92DA519941}"/>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2280196689" sldId="2147483685"/>
          </pc:sldLayoutMkLst>
          <pc:spChg chg="mod">
            <ac:chgData name="DeHart, Stephanie" userId="69486e51-f5a3-47fa-a1e8-d600d3da159f" providerId="ADAL" clId="{CA97F2E4-2BBF-41A0-996D-75C49262E1FD}" dt="2025-05-21T01:27:20.949" v="34"/>
            <ac:spMkLst>
              <pc:docMk/>
              <pc:sldMasterMk cId="2080662955" sldId="2147483660"/>
              <pc:sldLayoutMk cId="2280196689" sldId="2147483685"/>
              <ac:spMk id="5" creationId="{DD67B8EE-C571-4168-ABB2-FACED00CEEBF}"/>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267615615" sldId="2147483686"/>
          </pc:sldLayoutMkLst>
          <pc:spChg chg="mod">
            <ac:chgData name="DeHart, Stephanie" userId="69486e51-f5a3-47fa-a1e8-d600d3da159f" providerId="ADAL" clId="{CA97F2E4-2BBF-41A0-996D-75C49262E1FD}" dt="2025-05-21T01:27:20.949" v="34"/>
            <ac:spMkLst>
              <pc:docMk/>
              <pc:sldMasterMk cId="2080662955" sldId="2147483660"/>
              <pc:sldLayoutMk cId="267615615" sldId="2147483686"/>
              <ac:spMk id="4" creationId="{A6B26408-074C-489B-9B37-2353100E2BFC}"/>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3838396179" sldId="2147483687"/>
          </pc:sldLayoutMkLst>
          <pc:spChg chg="mod">
            <ac:chgData name="DeHart, Stephanie" userId="69486e51-f5a3-47fa-a1e8-d600d3da159f" providerId="ADAL" clId="{CA97F2E4-2BBF-41A0-996D-75C49262E1FD}" dt="2025-05-21T01:27:20.949" v="34"/>
            <ac:spMkLst>
              <pc:docMk/>
              <pc:sldMasterMk cId="2080662955" sldId="2147483660"/>
              <pc:sldLayoutMk cId="3838396179" sldId="2147483687"/>
              <ac:spMk id="7" creationId="{D553C8A8-33D4-4B49-9655-C822CD105AC2}"/>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3066392279" sldId="2147483688"/>
          </pc:sldLayoutMkLst>
          <pc:spChg chg="mod">
            <ac:chgData name="DeHart, Stephanie" userId="69486e51-f5a3-47fa-a1e8-d600d3da159f" providerId="ADAL" clId="{CA97F2E4-2BBF-41A0-996D-75C49262E1FD}" dt="2025-05-21T01:27:20.949" v="34"/>
            <ac:spMkLst>
              <pc:docMk/>
              <pc:sldMasterMk cId="2080662955" sldId="2147483660"/>
              <pc:sldLayoutMk cId="3066392279" sldId="2147483688"/>
              <ac:spMk id="7" creationId="{4E4DE14B-4700-4CBF-8027-71AF38D8DE90}"/>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1150106141" sldId="2147483689"/>
          </pc:sldLayoutMkLst>
          <pc:spChg chg="mod">
            <ac:chgData name="DeHart, Stephanie" userId="69486e51-f5a3-47fa-a1e8-d600d3da159f" providerId="ADAL" clId="{CA97F2E4-2BBF-41A0-996D-75C49262E1FD}" dt="2025-05-21T01:27:20.949" v="34"/>
            <ac:spMkLst>
              <pc:docMk/>
              <pc:sldMasterMk cId="2080662955" sldId="2147483660"/>
              <pc:sldLayoutMk cId="1150106141" sldId="2147483689"/>
              <ac:spMk id="6" creationId="{E89B6211-EE06-483B-A36E-BF72FF88ED69}"/>
            </ac:spMkLst>
          </pc:spChg>
        </pc:sldLayoutChg>
        <pc:sldLayoutChg chg="modSp">
          <pc:chgData name="DeHart, Stephanie" userId="69486e51-f5a3-47fa-a1e8-d600d3da159f" providerId="ADAL" clId="{CA97F2E4-2BBF-41A0-996D-75C49262E1FD}" dt="2025-05-21T01:27:20.949" v="34"/>
          <pc:sldLayoutMkLst>
            <pc:docMk/>
            <pc:sldMasterMk cId="2080662955" sldId="2147483660"/>
            <pc:sldLayoutMk cId="1312426557" sldId="2147483690"/>
          </pc:sldLayoutMkLst>
          <pc:spChg chg="mod">
            <ac:chgData name="DeHart, Stephanie" userId="69486e51-f5a3-47fa-a1e8-d600d3da159f" providerId="ADAL" clId="{CA97F2E4-2BBF-41A0-996D-75C49262E1FD}" dt="2025-05-21T01:27:20.949" v="34"/>
            <ac:spMkLst>
              <pc:docMk/>
              <pc:sldMasterMk cId="2080662955" sldId="2147483660"/>
              <pc:sldLayoutMk cId="1312426557" sldId="2147483690"/>
              <ac:spMk id="6" creationId="{F75A7E1C-1A67-4AFF-89D3-2175E1C4BB2B}"/>
            </ac:spMkLst>
          </pc:spChg>
        </pc:sldLayoutChg>
      </pc:sldMasterChg>
      <pc:sldMasterChg chg="modSp mod addSldLayout delSldLayout modSldLayout sldLayoutOrd">
        <pc:chgData name="DeHart, Stephanie" userId="69486e51-f5a3-47fa-a1e8-d600d3da159f" providerId="ADAL" clId="{CA97F2E4-2BBF-41A0-996D-75C49262E1FD}" dt="2025-05-21T02:31:06.137" v="1998" actId="47"/>
        <pc:sldMasterMkLst>
          <pc:docMk/>
          <pc:sldMasterMk cId="4087317442" sldId="2147483675"/>
        </pc:sldMasterMkLst>
        <pc:spChg chg="mod">
          <ac:chgData name="DeHart, Stephanie" userId="69486e51-f5a3-47fa-a1e8-d600d3da159f" providerId="ADAL" clId="{CA97F2E4-2BBF-41A0-996D-75C49262E1FD}" dt="2025-05-21T01:28:43.976" v="70" actId="20577"/>
          <ac:spMkLst>
            <pc:docMk/>
            <pc:sldMasterMk cId="4087317442" sldId="2147483675"/>
            <ac:spMk id="5" creationId="{332C1DAF-B7B3-4CCB-B4B5-F571E947E252}"/>
          </ac:spMkLst>
        </pc:spChg>
        <pc:sldLayoutChg chg="add del">
          <pc:chgData name="DeHart, Stephanie" userId="69486e51-f5a3-47fa-a1e8-d600d3da159f" providerId="ADAL" clId="{CA97F2E4-2BBF-41A0-996D-75C49262E1FD}" dt="2025-05-21T01:28:24.586" v="47" actId="2696"/>
          <pc:sldLayoutMkLst>
            <pc:docMk/>
            <pc:sldMasterMk cId="4087317442" sldId="2147483675"/>
            <pc:sldLayoutMk cId="2316589811" sldId="2147483662"/>
          </pc:sldLayoutMkLst>
        </pc:sldLayoutChg>
        <pc:sldLayoutChg chg="modSp mod">
          <pc:chgData name="DeHart, Stephanie" userId="69486e51-f5a3-47fa-a1e8-d600d3da159f" providerId="ADAL" clId="{CA97F2E4-2BBF-41A0-996D-75C49262E1FD}" dt="2025-05-21T01:28:53.711" v="71"/>
          <pc:sldLayoutMkLst>
            <pc:docMk/>
            <pc:sldMasterMk cId="4087317442" sldId="2147483675"/>
            <pc:sldLayoutMk cId="2991446401" sldId="2147483677"/>
          </pc:sldLayoutMkLst>
          <pc:spChg chg="mod">
            <ac:chgData name="DeHart, Stephanie" userId="69486e51-f5a3-47fa-a1e8-d600d3da159f" providerId="ADAL" clId="{CA97F2E4-2BBF-41A0-996D-75C49262E1FD}" dt="2025-05-21T01:28:53.711" v="71"/>
            <ac:spMkLst>
              <pc:docMk/>
              <pc:sldMasterMk cId="4087317442" sldId="2147483675"/>
              <pc:sldLayoutMk cId="2991446401" sldId="2147483677"/>
              <ac:spMk id="5" creationId="{5F00E36B-72A7-4BFB-871F-DF9DC8F5C1EB}"/>
            </ac:spMkLst>
          </pc:spChg>
        </pc:sldLayoutChg>
        <pc:sldLayoutChg chg="addSp modSp mod">
          <pc:chgData name="DeHart, Stephanie" userId="69486e51-f5a3-47fa-a1e8-d600d3da159f" providerId="ADAL" clId="{CA97F2E4-2BBF-41A0-996D-75C49262E1FD}" dt="2025-05-21T01:32:28.007" v="460" actId="20577"/>
          <pc:sldLayoutMkLst>
            <pc:docMk/>
            <pc:sldMasterMk cId="4087317442" sldId="2147483675"/>
            <pc:sldLayoutMk cId="1026972703" sldId="2147483678"/>
          </pc:sldLayoutMkLst>
          <pc:spChg chg="mod">
            <ac:chgData name="DeHart, Stephanie" userId="69486e51-f5a3-47fa-a1e8-d600d3da159f" providerId="ADAL" clId="{CA97F2E4-2BBF-41A0-996D-75C49262E1FD}" dt="2025-05-21T01:28:59.730" v="74"/>
            <ac:spMkLst>
              <pc:docMk/>
              <pc:sldMasterMk cId="4087317442" sldId="2147483675"/>
              <pc:sldLayoutMk cId="1026972703" sldId="2147483678"/>
              <ac:spMk id="5" creationId="{6B320BCB-0D36-4D46-8629-90BEFC6592E6}"/>
            </ac:spMkLst>
          </pc:spChg>
          <pc:spChg chg="mod">
            <ac:chgData name="DeHart, Stephanie" userId="69486e51-f5a3-47fa-a1e8-d600d3da159f" providerId="ADAL" clId="{CA97F2E4-2BBF-41A0-996D-75C49262E1FD}" dt="2025-05-21T01:32:03.705" v="410" actId="20577"/>
            <ac:spMkLst>
              <pc:docMk/>
              <pc:sldMasterMk cId="4087317442" sldId="2147483675"/>
              <pc:sldLayoutMk cId="1026972703" sldId="2147483678"/>
              <ac:spMk id="11" creationId="{755CA679-0D2B-45B6-83B0-7280FDB0ED6F}"/>
            </ac:spMkLst>
          </pc:spChg>
          <pc:spChg chg="mod">
            <ac:chgData name="DeHart, Stephanie" userId="69486e51-f5a3-47fa-a1e8-d600d3da159f" providerId="ADAL" clId="{CA97F2E4-2BBF-41A0-996D-75C49262E1FD}" dt="2025-05-21T01:32:17.533" v="426" actId="20577"/>
            <ac:spMkLst>
              <pc:docMk/>
              <pc:sldMasterMk cId="4087317442" sldId="2147483675"/>
              <pc:sldLayoutMk cId="1026972703" sldId="2147483678"/>
              <ac:spMk id="13" creationId="{5D72AE45-E77B-4962-B591-59C142BCF4AB}"/>
            </ac:spMkLst>
          </pc:spChg>
          <pc:spChg chg="mod">
            <ac:chgData name="DeHart, Stephanie" userId="69486e51-f5a3-47fa-a1e8-d600d3da159f" providerId="ADAL" clId="{CA97F2E4-2BBF-41A0-996D-75C49262E1FD}" dt="2025-05-21T01:31:59.089" v="393" actId="20577"/>
            <ac:spMkLst>
              <pc:docMk/>
              <pc:sldMasterMk cId="4087317442" sldId="2147483675"/>
              <pc:sldLayoutMk cId="1026972703" sldId="2147483678"/>
              <ac:spMk id="14" creationId="{9DE5F75A-FF9F-4E3C-BE15-19F8344E8DA9}"/>
            </ac:spMkLst>
          </pc:spChg>
          <pc:spChg chg="mod">
            <ac:chgData name="DeHart, Stephanie" userId="69486e51-f5a3-47fa-a1e8-d600d3da159f" providerId="ADAL" clId="{CA97F2E4-2BBF-41A0-996D-75C49262E1FD}" dt="2025-05-21T01:31:41.346" v="366" actId="20577"/>
            <ac:spMkLst>
              <pc:docMk/>
              <pc:sldMasterMk cId="4087317442" sldId="2147483675"/>
              <pc:sldLayoutMk cId="1026972703" sldId="2147483678"/>
              <ac:spMk id="15" creationId="{B664211F-F49E-4E67-8727-912EB3020255}"/>
            </ac:spMkLst>
          </pc:spChg>
          <pc:spChg chg="mod">
            <ac:chgData name="DeHart, Stephanie" userId="69486e51-f5a3-47fa-a1e8-d600d3da159f" providerId="ADAL" clId="{CA97F2E4-2BBF-41A0-996D-75C49262E1FD}" dt="2025-05-21T01:31:37.277" v="352" actId="20577"/>
            <ac:spMkLst>
              <pc:docMk/>
              <pc:sldMasterMk cId="4087317442" sldId="2147483675"/>
              <pc:sldLayoutMk cId="1026972703" sldId="2147483678"/>
              <ac:spMk id="16" creationId="{A7CC695E-2F13-4A26-B6ED-514C7258A851}"/>
            </ac:spMkLst>
          </pc:spChg>
          <pc:spChg chg="mod">
            <ac:chgData name="DeHart, Stephanie" userId="69486e51-f5a3-47fa-a1e8-d600d3da159f" providerId="ADAL" clId="{CA97F2E4-2BBF-41A0-996D-75C49262E1FD}" dt="2025-05-21T01:30:43.919" v="245" actId="1037"/>
            <ac:spMkLst>
              <pc:docMk/>
              <pc:sldMasterMk cId="4087317442" sldId="2147483675"/>
              <pc:sldLayoutMk cId="1026972703" sldId="2147483678"/>
              <ac:spMk id="19" creationId="{775C10C9-F96F-42FD-8817-ECEC0199CEA0}"/>
            </ac:spMkLst>
          </pc:spChg>
          <pc:spChg chg="mod">
            <ac:chgData name="DeHart, Stephanie" userId="69486e51-f5a3-47fa-a1e8-d600d3da159f" providerId="ADAL" clId="{CA97F2E4-2BBF-41A0-996D-75C49262E1FD}" dt="2025-05-21T01:30:25.994" v="158" actId="1038"/>
            <ac:spMkLst>
              <pc:docMk/>
              <pc:sldMasterMk cId="4087317442" sldId="2147483675"/>
              <pc:sldLayoutMk cId="1026972703" sldId="2147483678"/>
              <ac:spMk id="20" creationId="{2AA94654-8FB3-4CE4-8C3B-F5A5C85770EE}"/>
            </ac:spMkLst>
          </pc:spChg>
          <pc:spChg chg="mod">
            <ac:chgData name="DeHart, Stephanie" userId="69486e51-f5a3-47fa-a1e8-d600d3da159f" providerId="ADAL" clId="{CA97F2E4-2BBF-41A0-996D-75C49262E1FD}" dt="2025-05-21T01:30:34.616" v="201" actId="1037"/>
            <ac:spMkLst>
              <pc:docMk/>
              <pc:sldMasterMk cId="4087317442" sldId="2147483675"/>
              <pc:sldLayoutMk cId="1026972703" sldId="2147483678"/>
              <ac:spMk id="21" creationId="{49565877-56AB-4BF5-A453-4C2B68D03DFD}"/>
            </ac:spMkLst>
          </pc:spChg>
          <pc:spChg chg="mod">
            <ac:chgData name="DeHart, Stephanie" userId="69486e51-f5a3-47fa-a1e8-d600d3da159f" providerId="ADAL" clId="{CA97F2E4-2BBF-41A0-996D-75C49262E1FD}" dt="2025-05-21T01:30:15.403" v="122" actId="1038"/>
            <ac:spMkLst>
              <pc:docMk/>
              <pc:sldMasterMk cId="4087317442" sldId="2147483675"/>
              <pc:sldLayoutMk cId="1026972703" sldId="2147483678"/>
              <ac:spMk id="22" creationId="{48816B76-8354-4418-9FBF-B7878825F20E}"/>
            </ac:spMkLst>
          </pc:spChg>
          <pc:spChg chg="mod">
            <ac:chgData name="DeHart, Stephanie" userId="69486e51-f5a3-47fa-a1e8-d600d3da159f" providerId="ADAL" clId="{CA97F2E4-2BBF-41A0-996D-75C49262E1FD}" dt="2025-05-21T01:30:03.322" v="92" actId="12788"/>
            <ac:spMkLst>
              <pc:docMk/>
              <pc:sldMasterMk cId="4087317442" sldId="2147483675"/>
              <pc:sldLayoutMk cId="1026972703" sldId="2147483678"/>
              <ac:spMk id="23" creationId="{29C4C8F4-09AF-436B-AA53-EFA855A07173}"/>
            </ac:spMkLst>
          </pc:spChg>
          <pc:spChg chg="add mod">
            <ac:chgData name="DeHart, Stephanie" userId="69486e51-f5a3-47fa-a1e8-d600d3da159f" providerId="ADAL" clId="{CA97F2E4-2BBF-41A0-996D-75C49262E1FD}" dt="2025-05-21T01:32:28.007" v="460" actId="20577"/>
            <ac:spMkLst>
              <pc:docMk/>
              <pc:sldMasterMk cId="4087317442" sldId="2147483675"/>
              <pc:sldLayoutMk cId="1026972703" sldId="2147483678"/>
              <ac:spMk id="24" creationId="{5332158A-D94D-4C46-95C5-BC7ACF555D85}"/>
            </ac:spMkLst>
          </pc:spChg>
          <pc:spChg chg="add mod">
            <ac:chgData name="DeHart, Stephanie" userId="69486e51-f5a3-47fa-a1e8-d600d3da159f" providerId="ADAL" clId="{CA97F2E4-2BBF-41A0-996D-75C49262E1FD}" dt="2025-05-21T01:31:11.107" v="328" actId="20577"/>
            <ac:spMkLst>
              <pc:docMk/>
              <pc:sldMasterMk cId="4087317442" sldId="2147483675"/>
              <pc:sldLayoutMk cId="1026972703" sldId="2147483678"/>
              <ac:spMk id="25" creationId="{F7C4C7BE-BFF9-4378-AF1E-A89E3AF5F8C1}"/>
            </ac:spMkLst>
          </pc:spChg>
        </pc:sldLayoutChg>
        <pc:sldLayoutChg chg="del">
          <pc:chgData name="DeHart, Stephanie" userId="69486e51-f5a3-47fa-a1e8-d600d3da159f" providerId="ADAL" clId="{CA97F2E4-2BBF-41A0-996D-75C49262E1FD}" dt="2025-05-21T01:29:02.413" v="75" actId="2696"/>
          <pc:sldLayoutMkLst>
            <pc:docMk/>
            <pc:sldMasterMk cId="4087317442" sldId="2147483675"/>
            <pc:sldLayoutMk cId="3134041816" sldId="2147483679"/>
          </pc:sldLayoutMkLst>
        </pc:sldLayoutChg>
        <pc:sldLayoutChg chg="del">
          <pc:chgData name="DeHart, Stephanie" userId="69486e51-f5a3-47fa-a1e8-d600d3da159f" providerId="ADAL" clId="{CA97F2E4-2BBF-41A0-996D-75C49262E1FD}" dt="2025-05-21T01:29:02.923" v="76" actId="2696"/>
          <pc:sldLayoutMkLst>
            <pc:docMk/>
            <pc:sldMasterMk cId="4087317442" sldId="2147483675"/>
            <pc:sldLayoutMk cId="2637684154" sldId="2147483680"/>
          </pc:sldLayoutMkLst>
        </pc:sldLayoutChg>
        <pc:sldLayoutChg chg="del">
          <pc:chgData name="DeHart, Stephanie" userId="69486e51-f5a3-47fa-a1e8-d600d3da159f" providerId="ADAL" clId="{CA97F2E4-2BBF-41A0-996D-75C49262E1FD}" dt="2025-05-21T01:29:03.365" v="77" actId="2696"/>
          <pc:sldLayoutMkLst>
            <pc:docMk/>
            <pc:sldMasterMk cId="4087317442" sldId="2147483675"/>
            <pc:sldLayoutMk cId="4077484248" sldId="2147483681"/>
          </pc:sldLayoutMkLst>
        </pc:sldLayoutChg>
        <pc:sldLayoutChg chg="del">
          <pc:chgData name="DeHart, Stephanie" userId="69486e51-f5a3-47fa-a1e8-d600d3da159f" providerId="ADAL" clId="{CA97F2E4-2BBF-41A0-996D-75C49262E1FD}" dt="2025-05-21T01:29:03.840" v="78" actId="2696"/>
          <pc:sldLayoutMkLst>
            <pc:docMk/>
            <pc:sldMasterMk cId="4087317442" sldId="2147483675"/>
            <pc:sldLayoutMk cId="3883616314" sldId="2147483682"/>
          </pc:sldLayoutMkLst>
        </pc:sldLayoutChg>
        <pc:sldLayoutChg chg="del">
          <pc:chgData name="DeHart, Stephanie" userId="69486e51-f5a3-47fa-a1e8-d600d3da159f" providerId="ADAL" clId="{CA97F2E4-2BBF-41A0-996D-75C49262E1FD}" dt="2025-05-21T01:29:04.572" v="79" actId="2696"/>
          <pc:sldLayoutMkLst>
            <pc:docMk/>
            <pc:sldMasterMk cId="4087317442" sldId="2147483675"/>
            <pc:sldLayoutMk cId="11722610" sldId="2147483683"/>
          </pc:sldLayoutMkLst>
        </pc:sldLayoutChg>
        <pc:sldLayoutChg chg="modSp mod">
          <pc:chgData name="DeHart, Stephanie" userId="69486e51-f5a3-47fa-a1e8-d600d3da159f" providerId="ADAL" clId="{CA97F2E4-2BBF-41A0-996D-75C49262E1FD}" dt="2025-05-21T01:29:07.453" v="80"/>
          <pc:sldLayoutMkLst>
            <pc:docMk/>
            <pc:sldMasterMk cId="4087317442" sldId="2147483675"/>
            <pc:sldLayoutMk cId="2222530402" sldId="2147483684"/>
          </pc:sldLayoutMkLst>
          <pc:spChg chg="mod">
            <ac:chgData name="DeHart, Stephanie" userId="69486e51-f5a3-47fa-a1e8-d600d3da159f" providerId="ADAL" clId="{CA97F2E4-2BBF-41A0-996D-75C49262E1FD}" dt="2025-05-21T01:29:07.453" v="80"/>
            <ac:spMkLst>
              <pc:docMk/>
              <pc:sldMasterMk cId="4087317442" sldId="2147483675"/>
              <pc:sldLayoutMk cId="2222530402" sldId="2147483684"/>
              <ac:spMk id="6" creationId="{CC0C3E87-5695-445C-9BAA-AB58B0E3AB8E}"/>
            </ac:spMkLst>
          </pc:spChg>
        </pc:sldLayoutChg>
        <pc:sldLayoutChg chg="modSp mod">
          <pc:chgData name="DeHart, Stephanie" userId="69486e51-f5a3-47fa-a1e8-d600d3da159f" providerId="ADAL" clId="{CA97F2E4-2BBF-41A0-996D-75C49262E1FD}" dt="2025-05-21T01:29:09.689" v="81"/>
          <pc:sldLayoutMkLst>
            <pc:docMk/>
            <pc:sldMasterMk cId="4087317442" sldId="2147483675"/>
            <pc:sldLayoutMk cId="1433736190" sldId="2147483685"/>
          </pc:sldLayoutMkLst>
          <pc:spChg chg="mod">
            <ac:chgData name="DeHart, Stephanie" userId="69486e51-f5a3-47fa-a1e8-d600d3da159f" providerId="ADAL" clId="{CA97F2E4-2BBF-41A0-996D-75C49262E1FD}" dt="2025-05-21T01:29:09.689" v="81"/>
            <ac:spMkLst>
              <pc:docMk/>
              <pc:sldMasterMk cId="4087317442" sldId="2147483675"/>
              <pc:sldLayoutMk cId="1433736190" sldId="2147483685"/>
              <ac:spMk id="8" creationId="{16267A56-5B1E-4138-AFE4-DC2743105ED4}"/>
            </ac:spMkLst>
          </pc:spChg>
        </pc:sldLayoutChg>
        <pc:sldLayoutChg chg="modSp mod">
          <pc:chgData name="DeHart, Stephanie" userId="69486e51-f5a3-47fa-a1e8-d600d3da159f" providerId="ADAL" clId="{CA97F2E4-2BBF-41A0-996D-75C49262E1FD}" dt="2025-05-21T01:29:11.608" v="82"/>
          <pc:sldLayoutMkLst>
            <pc:docMk/>
            <pc:sldMasterMk cId="4087317442" sldId="2147483675"/>
            <pc:sldLayoutMk cId="1676427021" sldId="2147483686"/>
          </pc:sldLayoutMkLst>
          <pc:spChg chg="mod">
            <ac:chgData name="DeHart, Stephanie" userId="69486e51-f5a3-47fa-a1e8-d600d3da159f" providerId="ADAL" clId="{CA97F2E4-2BBF-41A0-996D-75C49262E1FD}" dt="2025-05-21T01:29:11.608" v="82"/>
            <ac:spMkLst>
              <pc:docMk/>
              <pc:sldMasterMk cId="4087317442" sldId="2147483675"/>
              <pc:sldLayoutMk cId="1676427021" sldId="2147483686"/>
              <ac:spMk id="4" creationId="{208168B5-AA0D-4129-B0C3-575E5C748ABC}"/>
            </ac:spMkLst>
          </pc:spChg>
        </pc:sldLayoutChg>
        <pc:sldLayoutChg chg="modSp mod">
          <pc:chgData name="DeHart, Stephanie" userId="69486e51-f5a3-47fa-a1e8-d600d3da159f" providerId="ADAL" clId="{CA97F2E4-2BBF-41A0-996D-75C49262E1FD}" dt="2025-05-21T01:29:14.689" v="83"/>
          <pc:sldLayoutMkLst>
            <pc:docMk/>
            <pc:sldMasterMk cId="4087317442" sldId="2147483675"/>
            <pc:sldLayoutMk cId="1495872098" sldId="2147483687"/>
          </pc:sldLayoutMkLst>
          <pc:spChg chg="mod">
            <ac:chgData name="DeHart, Stephanie" userId="69486e51-f5a3-47fa-a1e8-d600d3da159f" providerId="ADAL" clId="{CA97F2E4-2BBF-41A0-996D-75C49262E1FD}" dt="2025-05-21T01:29:14.689" v="83"/>
            <ac:spMkLst>
              <pc:docMk/>
              <pc:sldMasterMk cId="4087317442" sldId="2147483675"/>
              <pc:sldLayoutMk cId="1495872098" sldId="2147483687"/>
              <ac:spMk id="3" creationId="{F57F30D1-539C-4CFE-BE55-52E7001F6587}"/>
            </ac:spMkLst>
          </pc:spChg>
        </pc:sldLayoutChg>
        <pc:sldLayoutChg chg="modSp mod">
          <pc:chgData name="DeHart, Stephanie" userId="69486e51-f5a3-47fa-a1e8-d600d3da159f" providerId="ADAL" clId="{CA97F2E4-2BBF-41A0-996D-75C49262E1FD}" dt="2025-05-21T01:29:16.993" v="84"/>
          <pc:sldLayoutMkLst>
            <pc:docMk/>
            <pc:sldMasterMk cId="4087317442" sldId="2147483675"/>
            <pc:sldLayoutMk cId="2869784956" sldId="2147483688"/>
          </pc:sldLayoutMkLst>
          <pc:spChg chg="mod">
            <ac:chgData name="DeHart, Stephanie" userId="69486e51-f5a3-47fa-a1e8-d600d3da159f" providerId="ADAL" clId="{CA97F2E4-2BBF-41A0-996D-75C49262E1FD}" dt="2025-05-21T01:29:16.993" v="84"/>
            <ac:spMkLst>
              <pc:docMk/>
              <pc:sldMasterMk cId="4087317442" sldId="2147483675"/>
              <pc:sldLayoutMk cId="2869784956" sldId="2147483688"/>
              <ac:spMk id="6" creationId="{EAF1D527-9DAD-447F-BC17-9564C029B382}"/>
            </ac:spMkLst>
          </pc:spChg>
        </pc:sldLayoutChg>
        <pc:sldLayoutChg chg="modSp mod">
          <pc:chgData name="DeHart, Stephanie" userId="69486e51-f5a3-47fa-a1e8-d600d3da159f" providerId="ADAL" clId="{CA97F2E4-2BBF-41A0-996D-75C49262E1FD}" dt="2025-05-21T01:29:19.555" v="85"/>
          <pc:sldLayoutMkLst>
            <pc:docMk/>
            <pc:sldMasterMk cId="4087317442" sldId="2147483675"/>
            <pc:sldLayoutMk cId="3728686735" sldId="2147483689"/>
          </pc:sldLayoutMkLst>
          <pc:spChg chg="mod">
            <ac:chgData name="DeHart, Stephanie" userId="69486e51-f5a3-47fa-a1e8-d600d3da159f" providerId="ADAL" clId="{CA97F2E4-2BBF-41A0-996D-75C49262E1FD}" dt="2025-05-21T01:29:19.555" v="85"/>
            <ac:spMkLst>
              <pc:docMk/>
              <pc:sldMasterMk cId="4087317442" sldId="2147483675"/>
              <pc:sldLayoutMk cId="3728686735" sldId="2147483689"/>
              <ac:spMk id="6" creationId="{710C7CD0-7530-499C-8B67-E22F17195CDC}"/>
            </ac:spMkLst>
          </pc:spChg>
        </pc:sldLayoutChg>
        <pc:sldLayoutChg chg="modSp add del mod">
          <pc:chgData name="DeHart, Stephanie" userId="69486e51-f5a3-47fa-a1e8-d600d3da159f" providerId="ADAL" clId="{CA97F2E4-2BBF-41A0-996D-75C49262E1FD}" dt="2025-05-21T01:29:21.789" v="86"/>
          <pc:sldLayoutMkLst>
            <pc:docMk/>
            <pc:sldMasterMk cId="4087317442" sldId="2147483675"/>
            <pc:sldLayoutMk cId="2340881785" sldId="2147483690"/>
          </pc:sldLayoutMkLst>
          <pc:spChg chg="mod">
            <ac:chgData name="DeHart, Stephanie" userId="69486e51-f5a3-47fa-a1e8-d600d3da159f" providerId="ADAL" clId="{CA97F2E4-2BBF-41A0-996D-75C49262E1FD}" dt="2025-05-21T01:29:21.789" v="86"/>
            <ac:spMkLst>
              <pc:docMk/>
              <pc:sldMasterMk cId="4087317442" sldId="2147483675"/>
              <pc:sldLayoutMk cId="2340881785" sldId="2147483690"/>
              <ac:spMk id="5" creationId="{96735957-CA61-496E-957A-F675B83B177B}"/>
            </ac:spMkLst>
          </pc:spChg>
        </pc:sldLayoutChg>
        <pc:sldLayoutChg chg="modSp add del mod">
          <pc:chgData name="DeHart, Stephanie" userId="69486e51-f5a3-47fa-a1e8-d600d3da159f" providerId="ADAL" clId="{CA97F2E4-2BBF-41A0-996D-75C49262E1FD}" dt="2025-05-21T01:29:24.028" v="87"/>
          <pc:sldLayoutMkLst>
            <pc:docMk/>
            <pc:sldMasterMk cId="4087317442" sldId="2147483675"/>
            <pc:sldLayoutMk cId="3315819897" sldId="2147483691"/>
          </pc:sldLayoutMkLst>
          <pc:spChg chg="mod">
            <ac:chgData name="DeHart, Stephanie" userId="69486e51-f5a3-47fa-a1e8-d600d3da159f" providerId="ADAL" clId="{CA97F2E4-2BBF-41A0-996D-75C49262E1FD}" dt="2025-05-21T01:29:24.028" v="87"/>
            <ac:spMkLst>
              <pc:docMk/>
              <pc:sldMasterMk cId="4087317442" sldId="2147483675"/>
              <pc:sldLayoutMk cId="3315819897" sldId="2147483691"/>
              <ac:spMk id="5" creationId="{B32FA950-F7A6-4DC3-AE97-DCDB3D2912F8}"/>
            </ac:spMkLst>
          </pc:spChg>
        </pc:sldLayoutChg>
        <pc:sldLayoutChg chg="modSp del mod">
          <pc:chgData name="DeHart, Stephanie" userId="69486e51-f5a3-47fa-a1e8-d600d3da159f" providerId="ADAL" clId="{CA97F2E4-2BBF-41A0-996D-75C49262E1FD}" dt="2025-05-21T01:36:17.061" v="540" actId="47"/>
          <pc:sldLayoutMkLst>
            <pc:docMk/>
            <pc:sldMasterMk cId="4087317442" sldId="2147483675"/>
            <pc:sldLayoutMk cId="665943285" sldId="2147483692"/>
          </pc:sldLayoutMkLst>
          <pc:spChg chg="mod">
            <ac:chgData name="DeHart, Stephanie" userId="69486e51-f5a3-47fa-a1e8-d600d3da159f" providerId="ADAL" clId="{CA97F2E4-2BBF-41A0-996D-75C49262E1FD}" dt="2025-05-21T01:29:26.395" v="88"/>
            <ac:spMkLst>
              <pc:docMk/>
              <pc:sldMasterMk cId="4087317442" sldId="2147483675"/>
              <pc:sldLayoutMk cId="665943285" sldId="2147483692"/>
              <ac:spMk id="6" creationId="{EFF54790-C8AC-4CF8-8E89-80C5C90F3A17}"/>
            </ac:spMkLst>
          </pc:spChg>
        </pc:sldLayoutChg>
        <pc:sldLayoutChg chg="delSp modSp del mod">
          <pc:chgData name="DeHart, Stephanie" userId="69486e51-f5a3-47fa-a1e8-d600d3da159f" providerId="ADAL" clId="{CA97F2E4-2BBF-41A0-996D-75C49262E1FD}" dt="2025-05-21T02:31:06.137" v="1998" actId="47"/>
          <pc:sldLayoutMkLst>
            <pc:docMk/>
            <pc:sldMasterMk cId="4087317442" sldId="2147483675"/>
            <pc:sldLayoutMk cId="3272519739" sldId="2147483693"/>
          </pc:sldLayoutMkLst>
          <pc:spChg chg="del">
            <ac:chgData name="DeHart, Stephanie" userId="69486e51-f5a3-47fa-a1e8-d600d3da159f" providerId="ADAL" clId="{CA97F2E4-2BBF-41A0-996D-75C49262E1FD}" dt="2025-05-21T01:27:59.333" v="37"/>
            <ac:spMkLst>
              <pc:docMk/>
              <pc:sldMasterMk cId="4087317442" sldId="2147483675"/>
              <pc:sldLayoutMk cId="3272519739" sldId="2147483693"/>
              <ac:spMk id="25" creationId="{00000000-0000-0000-0000-000000000000}"/>
            </ac:spMkLst>
          </pc:spChg>
          <pc:spChg chg="mod">
            <ac:chgData name="DeHart, Stephanie" userId="69486e51-f5a3-47fa-a1e8-d600d3da159f" providerId="ADAL" clId="{CA97F2E4-2BBF-41A0-996D-75C49262E1FD}" dt="2025-05-21T01:29:29.778" v="90" actId="20577"/>
            <ac:spMkLst>
              <pc:docMk/>
              <pc:sldMasterMk cId="4087317442" sldId="2147483675"/>
              <pc:sldLayoutMk cId="3272519739" sldId="2147483693"/>
              <ac:spMk id="29" creationId="{00000000-0000-0000-0000-000000000000}"/>
            </ac:spMkLst>
          </pc:spChg>
        </pc:sldLayoutChg>
        <pc:sldLayoutChg chg="modSp add mod ord modTransition">
          <pc:chgData name="DeHart, Stephanie" userId="69486e51-f5a3-47fa-a1e8-d600d3da159f" providerId="ADAL" clId="{CA97F2E4-2BBF-41A0-996D-75C49262E1FD}" dt="2025-05-21T01:32:58.828" v="467" actId="20578"/>
          <pc:sldLayoutMkLst>
            <pc:docMk/>
            <pc:sldMasterMk cId="4087317442" sldId="2147483675"/>
            <pc:sldLayoutMk cId="381930790" sldId="2147483694"/>
          </pc:sldLayoutMkLst>
          <pc:spChg chg="mod">
            <ac:chgData name="DeHart, Stephanie" userId="69486e51-f5a3-47fa-a1e8-d600d3da159f" providerId="ADAL" clId="{CA97F2E4-2BBF-41A0-996D-75C49262E1FD}" dt="2025-05-21T01:32:48.385" v="462" actId="207"/>
            <ac:spMkLst>
              <pc:docMk/>
              <pc:sldMasterMk cId="4087317442" sldId="2147483675"/>
              <pc:sldLayoutMk cId="381930790" sldId="2147483694"/>
              <ac:spMk id="15" creationId="{B664211F-F49E-4E67-8727-912EB3020255}"/>
            </ac:spMkLst>
          </pc:spChg>
        </pc:sldLayoutChg>
        <pc:sldLayoutChg chg="modSp add mod modTransition">
          <pc:chgData name="DeHart, Stephanie" userId="69486e51-f5a3-47fa-a1e8-d600d3da159f" providerId="ADAL" clId="{CA97F2E4-2BBF-41A0-996D-75C49262E1FD}" dt="2025-05-21T01:33:10.845" v="470" actId="207"/>
          <pc:sldLayoutMkLst>
            <pc:docMk/>
            <pc:sldMasterMk cId="4087317442" sldId="2147483675"/>
            <pc:sldLayoutMk cId="441212156" sldId="2147483695"/>
          </pc:sldLayoutMkLst>
          <pc:spChg chg="mod">
            <ac:chgData name="DeHart, Stephanie" userId="69486e51-f5a3-47fa-a1e8-d600d3da159f" providerId="ADAL" clId="{CA97F2E4-2BBF-41A0-996D-75C49262E1FD}" dt="2025-05-21T01:33:10.845" v="470" actId="207"/>
            <ac:spMkLst>
              <pc:docMk/>
              <pc:sldMasterMk cId="4087317442" sldId="2147483675"/>
              <pc:sldLayoutMk cId="441212156" sldId="2147483695"/>
              <ac:spMk id="14" creationId="{9DE5F75A-FF9F-4E3C-BE15-19F8344E8DA9}"/>
            </ac:spMkLst>
          </pc:spChg>
        </pc:sldLayoutChg>
        <pc:sldLayoutChg chg="modSp add mod modTransition">
          <pc:chgData name="DeHart, Stephanie" userId="69486e51-f5a3-47fa-a1e8-d600d3da159f" providerId="ADAL" clId="{CA97F2E4-2BBF-41A0-996D-75C49262E1FD}" dt="2025-05-21T01:33:13.699" v="471" actId="207"/>
          <pc:sldLayoutMkLst>
            <pc:docMk/>
            <pc:sldMasterMk cId="4087317442" sldId="2147483675"/>
            <pc:sldLayoutMk cId="505504241" sldId="2147483696"/>
          </pc:sldLayoutMkLst>
          <pc:spChg chg="mod">
            <ac:chgData name="DeHart, Stephanie" userId="69486e51-f5a3-47fa-a1e8-d600d3da159f" providerId="ADAL" clId="{CA97F2E4-2BBF-41A0-996D-75C49262E1FD}" dt="2025-05-21T01:33:13.699" v="471" actId="207"/>
            <ac:spMkLst>
              <pc:docMk/>
              <pc:sldMasterMk cId="4087317442" sldId="2147483675"/>
              <pc:sldLayoutMk cId="505504241" sldId="2147483696"/>
              <ac:spMk id="11" creationId="{755CA679-0D2B-45B6-83B0-7280FDB0ED6F}"/>
            </ac:spMkLst>
          </pc:spChg>
        </pc:sldLayoutChg>
        <pc:sldLayoutChg chg="modSp add mod modTransition">
          <pc:chgData name="DeHart, Stephanie" userId="69486e51-f5a3-47fa-a1e8-d600d3da159f" providerId="ADAL" clId="{CA97F2E4-2BBF-41A0-996D-75C49262E1FD}" dt="2025-05-21T01:33:16.669" v="472" actId="207"/>
          <pc:sldLayoutMkLst>
            <pc:docMk/>
            <pc:sldMasterMk cId="4087317442" sldId="2147483675"/>
            <pc:sldLayoutMk cId="539928758" sldId="2147483697"/>
          </pc:sldLayoutMkLst>
          <pc:spChg chg="mod">
            <ac:chgData name="DeHart, Stephanie" userId="69486e51-f5a3-47fa-a1e8-d600d3da159f" providerId="ADAL" clId="{CA97F2E4-2BBF-41A0-996D-75C49262E1FD}" dt="2025-05-21T01:33:16.669" v="472" actId="207"/>
            <ac:spMkLst>
              <pc:docMk/>
              <pc:sldMasterMk cId="4087317442" sldId="2147483675"/>
              <pc:sldLayoutMk cId="539928758" sldId="2147483697"/>
              <ac:spMk id="13" creationId="{5D72AE45-E77B-4962-B591-59C142BCF4AB}"/>
            </ac:spMkLst>
          </pc:spChg>
        </pc:sldLayoutChg>
        <pc:sldLayoutChg chg="modSp add mod modTransition">
          <pc:chgData name="DeHart, Stephanie" userId="69486e51-f5a3-47fa-a1e8-d600d3da159f" providerId="ADAL" clId="{CA97F2E4-2BBF-41A0-996D-75C49262E1FD}" dt="2025-05-21T01:33:19.285" v="473" actId="207"/>
          <pc:sldLayoutMkLst>
            <pc:docMk/>
            <pc:sldMasterMk cId="4087317442" sldId="2147483675"/>
            <pc:sldLayoutMk cId="2390849245" sldId="2147483698"/>
          </pc:sldLayoutMkLst>
          <pc:spChg chg="mod">
            <ac:chgData name="DeHart, Stephanie" userId="69486e51-f5a3-47fa-a1e8-d600d3da159f" providerId="ADAL" clId="{CA97F2E4-2BBF-41A0-996D-75C49262E1FD}" dt="2025-05-21T01:33:19.285" v="473" actId="207"/>
            <ac:spMkLst>
              <pc:docMk/>
              <pc:sldMasterMk cId="4087317442" sldId="2147483675"/>
              <pc:sldLayoutMk cId="2390849245" sldId="2147483698"/>
              <ac:spMk id="24" creationId="{5332158A-D94D-4C46-95C5-BC7ACF555D85}"/>
            </ac:spMkLst>
          </pc:spChg>
        </pc:sldLayoutChg>
        <pc:sldLayoutChg chg="modSp add mod modTransition">
          <pc:chgData name="DeHart, Stephanie" userId="69486e51-f5a3-47fa-a1e8-d600d3da159f" providerId="ADAL" clId="{CA97F2E4-2BBF-41A0-996D-75C49262E1FD}" dt="2025-05-21T01:33:07.445" v="469" actId="207"/>
          <pc:sldLayoutMkLst>
            <pc:docMk/>
            <pc:sldMasterMk cId="4087317442" sldId="2147483675"/>
            <pc:sldLayoutMk cId="217324809" sldId="2147483699"/>
          </pc:sldLayoutMkLst>
          <pc:spChg chg="mod">
            <ac:chgData name="DeHart, Stephanie" userId="69486e51-f5a3-47fa-a1e8-d600d3da159f" providerId="ADAL" clId="{CA97F2E4-2BBF-41A0-996D-75C49262E1FD}" dt="2025-05-21T01:33:07.445" v="469" actId="207"/>
            <ac:spMkLst>
              <pc:docMk/>
              <pc:sldMasterMk cId="4087317442" sldId="2147483675"/>
              <pc:sldLayoutMk cId="217324809" sldId="2147483699"/>
              <ac:spMk id="16" creationId="{A7CC695E-2F13-4A26-B6ED-514C7258A851}"/>
            </ac:spMkLst>
          </pc:spChg>
        </pc:sldLayoutChg>
      </pc:sldMasterChg>
      <pc:sldMasterChg chg="addSldLayout delSldLayout modSldLayout">
        <pc:chgData name="DeHart, Stephanie" userId="69486e51-f5a3-47fa-a1e8-d600d3da159f" providerId="ADAL" clId="{CA97F2E4-2BBF-41A0-996D-75C49262E1FD}" dt="2025-05-21T01:26:58.983" v="21"/>
        <pc:sldMasterMkLst>
          <pc:docMk/>
          <pc:sldMasterMk cId="3214422017" sldId="2147483676"/>
        </pc:sldMasterMkLst>
        <pc:sldLayoutChg chg="add del">
          <pc:chgData name="DeHart, Stephanie" userId="69486e51-f5a3-47fa-a1e8-d600d3da159f" providerId="ADAL" clId="{CA97F2E4-2BBF-41A0-996D-75C49262E1FD}" dt="2025-05-21T01:26:58.321" v="20" actId="2696"/>
          <pc:sldLayoutMkLst>
            <pc:docMk/>
            <pc:sldMasterMk cId="2080662955" sldId="2147483660"/>
            <pc:sldLayoutMk cId="2993062246" sldId="2147483664"/>
          </pc:sldLayoutMkLst>
        </pc:sldLayoutChg>
        <pc:sldLayoutChg chg="add del">
          <pc:chgData name="DeHart, Stephanie" userId="69486e51-f5a3-47fa-a1e8-d600d3da159f" providerId="ADAL" clId="{CA97F2E4-2BBF-41A0-996D-75C49262E1FD}" dt="2025-05-21T01:26:57.753" v="19" actId="2696"/>
          <pc:sldLayoutMkLst>
            <pc:docMk/>
            <pc:sldMasterMk cId="2080662955" sldId="2147483660"/>
            <pc:sldLayoutMk cId="183942640" sldId="2147483665"/>
          </pc:sldLayoutMkLst>
        </pc:sldLayoutChg>
        <pc:sldLayoutChg chg="add del">
          <pc:chgData name="DeHart, Stephanie" userId="69486e51-f5a3-47fa-a1e8-d600d3da159f" providerId="ADAL" clId="{CA97F2E4-2BBF-41A0-996D-75C49262E1FD}" dt="2025-05-21T01:26:57.123" v="18" actId="2696"/>
          <pc:sldLayoutMkLst>
            <pc:docMk/>
            <pc:sldMasterMk cId="2080662955" sldId="2147483660"/>
            <pc:sldLayoutMk cId="2288925733" sldId="2147483667"/>
          </pc:sldLayoutMkLst>
        </pc:sldLayoutChg>
        <pc:sldLayoutChg chg="add del">
          <pc:chgData name="DeHart, Stephanie" userId="69486e51-f5a3-47fa-a1e8-d600d3da159f" providerId="ADAL" clId="{CA97F2E4-2BBF-41A0-996D-75C49262E1FD}" dt="2025-05-21T01:26:56.508" v="17" actId="2696"/>
          <pc:sldLayoutMkLst>
            <pc:docMk/>
            <pc:sldMasterMk cId="2080662955" sldId="2147483660"/>
            <pc:sldLayoutMk cId="2283198038" sldId="2147483668"/>
          </pc:sldLayoutMkLst>
        </pc:sldLayoutChg>
        <pc:sldLayoutChg chg="add del">
          <pc:chgData name="DeHart, Stephanie" userId="69486e51-f5a3-47fa-a1e8-d600d3da159f" providerId="ADAL" clId="{CA97F2E4-2BBF-41A0-996D-75C49262E1FD}" dt="2025-05-21T01:26:55.951" v="16" actId="2696"/>
          <pc:sldLayoutMkLst>
            <pc:docMk/>
            <pc:sldMasterMk cId="2080662955" sldId="2147483660"/>
            <pc:sldLayoutMk cId="3197343256" sldId="2147483669"/>
          </pc:sldLayoutMkLst>
        </pc:sldLayoutChg>
        <pc:sldLayoutChg chg="add del">
          <pc:chgData name="DeHart, Stephanie" userId="69486e51-f5a3-47fa-a1e8-d600d3da159f" providerId="ADAL" clId="{CA97F2E4-2BBF-41A0-996D-75C49262E1FD}" dt="2025-05-21T01:26:55.413" v="15" actId="2696"/>
          <pc:sldLayoutMkLst>
            <pc:docMk/>
            <pc:sldMasterMk cId="2080662955" sldId="2147483660"/>
            <pc:sldLayoutMk cId="1910063516" sldId="2147483670"/>
          </pc:sldLayoutMkLst>
        </pc:sldLayoutChg>
        <pc:sldLayoutChg chg="add del">
          <pc:chgData name="DeHart, Stephanie" userId="69486e51-f5a3-47fa-a1e8-d600d3da159f" providerId="ADAL" clId="{CA97F2E4-2BBF-41A0-996D-75C49262E1FD}" dt="2025-05-21T01:26:54.843" v="14" actId="2696"/>
          <pc:sldLayoutMkLst>
            <pc:docMk/>
            <pc:sldMasterMk cId="2080662955" sldId="2147483660"/>
            <pc:sldLayoutMk cId="1178204890" sldId="2147483671"/>
          </pc:sldLayoutMkLst>
        </pc:sldLayoutChg>
        <pc:sldLayoutChg chg="add del">
          <pc:chgData name="DeHart, Stephanie" userId="69486e51-f5a3-47fa-a1e8-d600d3da159f" providerId="ADAL" clId="{CA97F2E4-2BBF-41A0-996D-75C49262E1FD}" dt="2025-05-21T01:26:54.184" v="13" actId="2696"/>
          <pc:sldLayoutMkLst>
            <pc:docMk/>
            <pc:sldMasterMk cId="2080662955" sldId="2147483660"/>
            <pc:sldLayoutMk cId="274942547" sldId="2147483673"/>
          </pc:sldLayoutMkLst>
        </pc:sldLayoutChg>
        <pc:sldLayoutChg chg="add del">
          <pc:chgData name="DeHart, Stephanie" userId="69486e51-f5a3-47fa-a1e8-d600d3da159f" providerId="ADAL" clId="{CA97F2E4-2BBF-41A0-996D-75C49262E1FD}" dt="2025-05-21T01:26:51.533" v="12" actId="2696"/>
          <pc:sldLayoutMkLst>
            <pc:docMk/>
            <pc:sldMasterMk cId="2080662955" sldId="2147483660"/>
            <pc:sldLayoutMk cId="1691380538" sldId="2147483675"/>
          </pc:sldLayoutMkLst>
        </pc:sldLayoutChg>
        <pc:sldLayoutChg chg="addSp delSp">
          <pc:chgData name="DeHart, Stephanie" userId="69486e51-f5a3-47fa-a1e8-d600d3da159f" providerId="ADAL" clId="{CA97F2E4-2BBF-41A0-996D-75C49262E1FD}" dt="2025-05-21T01:26:58.983" v="21"/>
          <pc:sldLayoutMkLst>
            <pc:docMk/>
            <pc:sldMasterMk cId="3214422017" sldId="2147483676"/>
            <pc:sldLayoutMk cId="1912511717" sldId="2147483682"/>
          </pc:sldLayoutMkLst>
          <pc:spChg chg="add del">
            <ac:chgData name="DeHart, Stephanie" userId="69486e51-f5a3-47fa-a1e8-d600d3da159f" providerId="ADAL" clId="{CA97F2E4-2BBF-41A0-996D-75C49262E1FD}" dt="2025-05-21T01:26:58.983" v="21"/>
            <ac:spMkLst>
              <pc:docMk/>
              <pc:sldMasterMk cId="3214422017" sldId="2147483676"/>
              <pc:sldLayoutMk cId="1912511717" sldId="2147483682"/>
              <ac:spMk id="25" creationId="{00000000-0000-0000-0000-000000000000}"/>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26143412" sldId="2147483684"/>
          </pc:sldLayoutMkLst>
          <pc:spChg chg="mod">
            <ac:chgData name="DeHart, Stephanie" userId="69486e51-f5a3-47fa-a1e8-d600d3da159f" providerId="ADAL" clId="{CA97F2E4-2BBF-41A0-996D-75C49262E1FD}" dt="2025-05-21T01:26:20.618" v="10"/>
            <ac:spMkLst>
              <pc:docMk/>
              <pc:sldMasterMk cId="3214422017" sldId="2147483676"/>
              <pc:sldLayoutMk cId="26143412" sldId="2147483684"/>
              <ac:spMk id="6" creationId="{871233C3-DB48-4D30-9B9F-200A1796C8D8}"/>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3807375928" sldId="2147483684"/>
          </pc:sldLayoutMkLst>
          <pc:spChg chg="mod">
            <ac:chgData name="DeHart, Stephanie" userId="69486e51-f5a3-47fa-a1e8-d600d3da159f" providerId="ADAL" clId="{CA97F2E4-2BBF-41A0-996D-75C49262E1FD}" dt="2025-05-21T01:26:47.738" v="11"/>
            <ac:spMkLst>
              <pc:docMk/>
              <pc:sldMasterMk cId="3214422017" sldId="2147483676"/>
              <pc:sldLayoutMk cId="3807375928" sldId="2147483684"/>
              <ac:spMk id="6" creationId="{871233C3-DB48-4D30-9B9F-200A1796C8D8}"/>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226446464" sldId="2147483685"/>
          </pc:sldLayoutMkLst>
          <pc:spChg chg="mod">
            <ac:chgData name="DeHart, Stephanie" userId="69486e51-f5a3-47fa-a1e8-d600d3da159f" providerId="ADAL" clId="{CA97F2E4-2BBF-41A0-996D-75C49262E1FD}" dt="2025-05-21T01:26:47.738" v="11"/>
            <ac:spMkLst>
              <pc:docMk/>
              <pc:sldMasterMk cId="3214422017" sldId="2147483676"/>
              <pc:sldLayoutMk cId="226446464" sldId="2147483685"/>
              <ac:spMk id="6" creationId="{7F0DA098-4748-41CF-9562-59EBD9FE90AA}"/>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3852516548" sldId="2147483685"/>
          </pc:sldLayoutMkLst>
          <pc:spChg chg="mod">
            <ac:chgData name="DeHart, Stephanie" userId="69486e51-f5a3-47fa-a1e8-d600d3da159f" providerId="ADAL" clId="{CA97F2E4-2BBF-41A0-996D-75C49262E1FD}" dt="2025-05-21T01:26:20.618" v="10"/>
            <ac:spMkLst>
              <pc:docMk/>
              <pc:sldMasterMk cId="3214422017" sldId="2147483676"/>
              <pc:sldLayoutMk cId="3852516548" sldId="2147483685"/>
              <ac:spMk id="6" creationId="{7F0DA098-4748-41CF-9562-59EBD9FE90AA}"/>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2444130422" sldId="2147483686"/>
          </pc:sldLayoutMkLst>
          <pc:spChg chg="mod">
            <ac:chgData name="DeHart, Stephanie" userId="69486e51-f5a3-47fa-a1e8-d600d3da159f" providerId="ADAL" clId="{CA97F2E4-2BBF-41A0-996D-75C49262E1FD}" dt="2025-05-21T01:26:47.738" v="11"/>
            <ac:spMkLst>
              <pc:docMk/>
              <pc:sldMasterMk cId="3214422017" sldId="2147483676"/>
              <pc:sldLayoutMk cId="2444130422" sldId="2147483686"/>
              <ac:spMk id="6" creationId="{7F0DA098-4748-41CF-9562-59EBD9FE90AA}"/>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3581345518" sldId="2147483686"/>
          </pc:sldLayoutMkLst>
          <pc:spChg chg="mod">
            <ac:chgData name="DeHart, Stephanie" userId="69486e51-f5a3-47fa-a1e8-d600d3da159f" providerId="ADAL" clId="{CA97F2E4-2BBF-41A0-996D-75C49262E1FD}" dt="2025-05-21T01:26:20.618" v="10"/>
            <ac:spMkLst>
              <pc:docMk/>
              <pc:sldMasterMk cId="3214422017" sldId="2147483676"/>
              <pc:sldLayoutMk cId="3581345518" sldId="2147483686"/>
              <ac:spMk id="6" creationId="{7F0DA098-4748-41CF-9562-59EBD9FE90AA}"/>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565990564" sldId="2147483687"/>
          </pc:sldLayoutMkLst>
          <pc:spChg chg="mod">
            <ac:chgData name="DeHart, Stephanie" userId="69486e51-f5a3-47fa-a1e8-d600d3da159f" providerId="ADAL" clId="{CA97F2E4-2BBF-41A0-996D-75C49262E1FD}" dt="2025-05-21T01:26:20.618" v="10"/>
            <ac:spMkLst>
              <pc:docMk/>
              <pc:sldMasterMk cId="3214422017" sldId="2147483676"/>
              <pc:sldLayoutMk cId="565990564" sldId="2147483687"/>
              <ac:spMk id="6" creationId="{7F0DA098-4748-41CF-9562-59EBD9FE90AA}"/>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3544334185" sldId="2147483687"/>
          </pc:sldLayoutMkLst>
          <pc:spChg chg="mod">
            <ac:chgData name="DeHart, Stephanie" userId="69486e51-f5a3-47fa-a1e8-d600d3da159f" providerId="ADAL" clId="{CA97F2E4-2BBF-41A0-996D-75C49262E1FD}" dt="2025-05-21T01:26:47.738" v="11"/>
            <ac:spMkLst>
              <pc:docMk/>
              <pc:sldMasterMk cId="3214422017" sldId="2147483676"/>
              <pc:sldLayoutMk cId="3544334185" sldId="2147483687"/>
              <ac:spMk id="6" creationId="{7F0DA098-4748-41CF-9562-59EBD9FE90AA}"/>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690792336" sldId="2147483688"/>
          </pc:sldLayoutMkLst>
          <pc:spChg chg="mod">
            <ac:chgData name="DeHart, Stephanie" userId="69486e51-f5a3-47fa-a1e8-d600d3da159f" providerId="ADAL" clId="{CA97F2E4-2BBF-41A0-996D-75C49262E1FD}" dt="2025-05-21T01:26:47.738" v="11"/>
            <ac:spMkLst>
              <pc:docMk/>
              <pc:sldMasterMk cId="3214422017" sldId="2147483676"/>
              <pc:sldLayoutMk cId="690792336" sldId="2147483688"/>
              <ac:spMk id="6" creationId="{7F0DA098-4748-41CF-9562-59EBD9FE90AA}"/>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849903149" sldId="2147483688"/>
          </pc:sldLayoutMkLst>
          <pc:spChg chg="mod">
            <ac:chgData name="DeHart, Stephanie" userId="69486e51-f5a3-47fa-a1e8-d600d3da159f" providerId="ADAL" clId="{CA97F2E4-2BBF-41A0-996D-75C49262E1FD}" dt="2025-05-21T01:26:20.618" v="10"/>
            <ac:spMkLst>
              <pc:docMk/>
              <pc:sldMasterMk cId="3214422017" sldId="2147483676"/>
              <pc:sldLayoutMk cId="849903149" sldId="2147483688"/>
              <ac:spMk id="6" creationId="{7F0DA098-4748-41CF-9562-59EBD9FE90AA}"/>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3292874040" sldId="2147483689"/>
          </pc:sldLayoutMkLst>
          <pc:spChg chg="mod">
            <ac:chgData name="DeHart, Stephanie" userId="69486e51-f5a3-47fa-a1e8-d600d3da159f" providerId="ADAL" clId="{CA97F2E4-2BBF-41A0-996D-75C49262E1FD}" dt="2025-05-21T01:26:20.618" v="10"/>
            <ac:spMkLst>
              <pc:docMk/>
              <pc:sldMasterMk cId="3214422017" sldId="2147483676"/>
              <pc:sldLayoutMk cId="3292874040" sldId="2147483689"/>
              <ac:spMk id="6" creationId="{7F0DA098-4748-41CF-9562-59EBD9FE90AA}"/>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3605488843" sldId="2147483689"/>
          </pc:sldLayoutMkLst>
          <pc:spChg chg="mod">
            <ac:chgData name="DeHart, Stephanie" userId="69486e51-f5a3-47fa-a1e8-d600d3da159f" providerId="ADAL" clId="{CA97F2E4-2BBF-41A0-996D-75C49262E1FD}" dt="2025-05-21T01:26:47.738" v="11"/>
            <ac:spMkLst>
              <pc:docMk/>
              <pc:sldMasterMk cId="3214422017" sldId="2147483676"/>
              <pc:sldLayoutMk cId="3605488843" sldId="2147483689"/>
              <ac:spMk id="6" creationId="{7F0DA098-4748-41CF-9562-59EBD9FE90AA}"/>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2047387706" sldId="2147483690"/>
          </pc:sldLayoutMkLst>
          <pc:spChg chg="mod">
            <ac:chgData name="DeHart, Stephanie" userId="69486e51-f5a3-47fa-a1e8-d600d3da159f" providerId="ADAL" clId="{CA97F2E4-2BBF-41A0-996D-75C49262E1FD}" dt="2025-05-21T01:26:47.738" v="11"/>
            <ac:spMkLst>
              <pc:docMk/>
              <pc:sldMasterMk cId="3214422017" sldId="2147483676"/>
              <pc:sldLayoutMk cId="2047387706" sldId="2147483690"/>
              <ac:spMk id="6" creationId="{7F0DA098-4748-41CF-9562-59EBD9FE90AA}"/>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4192692468" sldId="2147483690"/>
          </pc:sldLayoutMkLst>
          <pc:spChg chg="mod">
            <ac:chgData name="DeHart, Stephanie" userId="69486e51-f5a3-47fa-a1e8-d600d3da159f" providerId="ADAL" clId="{CA97F2E4-2BBF-41A0-996D-75C49262E1FD}" dt="2025-05-21T01:26:20.618" v="10"/>
            <ac:spMkLst>
              <pc:docMk/>
              <pc:sldMasterMk cId="3214422017" sldId="2147483676"/>
              <pc:sldLayoutMk cId="4192692468" sldId="2147483690"/>
              <ac:spMk id="6" creationId="{7F0DA098-4748-41CF-9562-59EBD9FE90AA}"/>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1461656321" sldId="2147483691"/>
          </pc:sldLayoutMkLst>
          <pc:spChg chg="mod">
            <ac:chgData name="DeHart, Stephanie" userId="69486e51-f5a3-47fa-a1e8-d600d3da159f" providerId="ADAL" clId="{CA97F2E4-2BBF-41A0-996D-75C49262E1FD}" dt="2025-05-21T01:26:47.738" v="11"/>
            <ac:spMkLst>
              <pc:docMk/>
              <pc:sldMasterMk cId="3214422017" sldId="2147483676"/>
              <pc:sldLayoutMk cId="1461656321" sldId="2147483691"/>
              <ac:spMk id="7" creationId="{334D1FB6-9447-4C83-9B8A-08EC7D9C33F3}"/>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2898164926" sldId="2147483691"/>
          </pc:sldLayoutMkLst>
          <pc:spChg chg="mod">
            <ac:chgData name="DeHart, Stephanie" userId="69486e51-f5a3-47fa-a1e8-d600d3da159f" providerId="ADAL" clId="{CA97F2E4-2BBF-41A0-996D-75C49262E1FD}" dt="2025-05-21T01:26:20.618" v="10"/>
            <ac:spMkLst>
              <pc:docMk/>
              <pc:sldMasterMk cId="3214422017" sldId="2147483676"/>
              <pc:sldLayoutMk cId="2898164926" sldId="2147483691"/>
              <ac:spMk id="7" creationId="{334D1FB6-9447-4C83-9B8A-08EC7D9C33F3}"/>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3978477983" sldId="2147483692"/>
          </pc:sldLayoutMkLst>
          <pc:spChg chg="mod">
            <ac:chgData name="DeHart, Stephanie" userId="69486e51-f5a3-47fa-a1e8-d600d3da159f" providerId="ADAL" clId="{CA97F2E4-2BBF-41A0-996D-75C49262E1FD}" dt="2025-05-21T01:26:47.738" v="11"/>
            <ac:spMkLst>
              <pc:docMk/>
              <pc:sldMasterMk cId="3214422017" sldId="2147483676"/>
              <pc:sldLayoutMk cId="3978477983" sldId="2147483692"/>
              <ac:spMk id="9" creationId="{4A75C833-A627-4487-94F7-AF92DA519941}"/>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4216622644" sldId="2147483692"/>
          </pc:sldLayoutMkLst>
          <pc:spChg chg="mod">
            <ac:chgData name="DeHart, Stephanie" userId="69486e51-f5a3-47fa-a1e8-d600d3da159f" providerId="ADAL" clId="{CA97F2E4-2BBF-41A0-996D-75C49262E1FD}" dt="2025-05-21T01:26:20.618" v="10"/>
            <ac:spMkLst>
              <pc:docMk/>
              <pc:sldMasterMk cId="3214422017" sldId="2147483676"/>
              <pc:sldLayoutMk cId="4216622644" sldId="2147483692"/>
              <ac:spMk id="9" creationId="{4A75C833-A627-4487-94F7-AF92DA519941}"/>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2120802464" sldId="2147483693"/>
          </pc:sldLayoutMkLst>
          <pc:spChg chg="mod">
            <ac:chgData name="DeHart, Stephanie" userId="69486e51-f5a3-47fa-a1e8-d600d3da159f" providerId="ADAL" clId="{CA97F2E4-2BBF-41A0-996D-75C49262E1FD}" dt="2025-05-21T01:26:47.738" v="11"/>
            <ac:spMkLst>
              <pc:docMk/>
              <pc:sldMasterMk cId="3214422017" sldId="2147483676"/>
              <pc:sldLayoutMk cId="2120802464" sldId="2147483693"/>
              <ac:spMk id="5" creationId="{DD67B8EE-C571-4168-ABB2-FACED00CEEBF}"/>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2319520334" sldId="2147483693"/>
          </pc:sldLayoutMkLst>
          <pc:spChg chg="mod">
            <ac:chgData name="DeHart, Stephanie" userId="69486e51-f5a3-47fa-a1e8-d600d3da159f" providerId="ADAL" clId="{CA97F2E4-2BBF-41A0-996D-75C49262E1FD}" dt="2025-05-21T01:26:20.618" v="10"/>
            <ac:spMkLst>
              <pc:docMk/>
              <pc:sldMasterMk cId="3214422017" sldId="2147483676"/>
              <pc:sldLayoutMk cId="2319520334" sldId="2147483693"/>
              <ac:spMk id="5" creationId="{DD67B8EE-C571-4168-ABB2-FACED00CEEBF}"/>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1241457414" sldId="2147483694"/>
          </pc:sldLayoutMkLst>
          <pc:spChg chg="mod">
            <ac:chgData name="DeHart, Stephanie" userId="69486e51-f5a3-47fa-a1e8-d600d3da159f" providerId="ADAL" clId="{CA97F2E4-2BBF-41A0-996D-75C49262E1FD}" dt="2025-05-21T01:26:47.738" v="11"/>
            <ac:spMkLst>
              <pc:docMk/>
              <pc:sldMasterMk cId="3214422017" sldId="2147483676"/>
              <pc:sldLayoutMk cId="1241457414" sldId="2147483694"/>
              <ac:spMk id="4" creationId="{A6B26408-074C-489B-9B37-2353100E2BFC}"/>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2513978708" sldId="2147483694"/>
          </pc:sldLayoutMkLst>
          <pc:spChg chg="mod">
            <ac:chgData name="DeHart, Stephanie" userId="69486e51-f5a3-47fa-a1e8-d600d3da159f" providerId="ADAL" clId="{CA97F2E4-2BBF-41A0-996D-75C49262E1FD}" dt="2025-05-21T01:26:20.618" v="10"/>
            <ac:spMkLst>
              <pc:docMk/>
              <pc:sldMasterMk cId="3214422017" sldId="2147483676"/>
              <pc:sldLayoutMk cId="2513978708" sldId="2147483694"/>
              <ac:spMk id="4" creationId="{A6B26408-074C-489B-9B37-2353100E2BFC}"/>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3136749524" sldId="2147483695"/>
          </pc:sldLayoutMkLst>
          <pc:spChg chg="mod">
            <ac:chgData name="DeHart, Stephanie" userId="69486e51-f5a3-47fa-a1e8-d600d3da159f" providerId="ADAL" clId="{CA97F2E4-2BBF-41A0-996D-75C49262E1FD}" dt="2025-05-21T01:26:20.618" v="10"/>
            <ac:spMkLst>
              <pc:docMk/>
              <pc:sldMasterMk cId="3214422017" sldId="2147483676"/>
              <pc:sldLayoutMk cId="3136749524" sldId="2147483695"/>
              <ac:spMk id="7" creationId="{D553C8A8-33D4-4B49-9655-C822CD105AC2}"/>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3170736332" sldId="2147483695"/>
          </pc:sldLayoutMkLst>
          <pc:spChg chg="mod">
            <ac:chgData name="DeHart, Stephanie" userId="69486e51-f5a3-47fa-a1e8-d600d3da159f" providerId="ADAL" clId="{CA97F2E4-2BBF-41A0-996D-75C49262E1FD}" dt="2025-05-21T01:26:47.738" v="11"/>
            <ac:spMkLst>
              <pc:docMk/>
              <pc:sldMasterMk cId="3214422017" sldId="2147483676"/>
              <pc:sldLayoutMk cId="3170736332" sldId="2147483695"/>
              <ac:spMk id="7" creationId="{D553C8A8-33D4-4B49-9655-C822CD105AC2}"/>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500289933" sldId="2147483696"/>
          </pc:sldLayoutMkLst>
          <pc:spChg chg="mod">
            <ac:chgData name="DeHart, Stephanie" userId="69486e51-f5a3-47fa-a1e8-d600d3da159f" providerId="ADAL" clId="{CA97F2E4-2BBF-41A0-996D-75C49262E1FD}" dt="2025-05-21T01:26:47.738" v="11"/>
            <ac:spMkLst>
              <pc:docMk/>
              <pc:sldMasterMk cId="3214422017" sldId="2147483676"/>
              <pc:sldLayoutMk cId="500289933" sldId="2147483696"/>
              <ac:spMk id="7" creationId="{4E4DE14B-4700-4CBF-8027-71AF38D8DE90}"/>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2465931522" sldId="2147483696"/>
          </pc:sldLayoutMkLst>
          <pc:spChg chg="mod">
            <ac:chgData name="DeHart, Stephanie" userId="69486e51-f5a3-47fa-a1e8-d600d3da159f" providerId="ADAL" clId="{CA97F2E4-2BBF-41A0-996D-75C49262E1FD}" dt="2025-05-21T01:26:20.618" v="10"/>
            <ac:spMkLst>
              <pc:docMk/>
              <pc:sldMasterMk cId="3214422017" sldId="2147483676"/>
              <pc:sldLayoutMk cId="2465931522" sldId="2147483696"/>
              <ac:spMk id="7" creationId="{4E4DE14B-4700-4CBF-8027-71AF38D8DE90}"/>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1838410510" sldId="2147483697"/>
          </pc:sldLayoutMkLst>
          <pc:spChg chg="mod">
            <ac:chgData name="DeHart, Stephanie" userId="69486e51-f5a3-47fa-a1e8-d600d3da159f" providerId="ADAL" clId="{CA97F2E4-2BBF-41A0-996D-75C49262E1FD}" dt="2025-05-21T01:26:47.738" v="11"/>
            <ac:spMkLst>
              <pc:docMk/>
              <pc:sldMasterMk cId="3214422017" sldId="2147483676"/>
              <pc:sldLayoutMk cId="1838410510" sldId="2147483697"/>
              <ac:spMk id="6" creationId="{E89B6211-EE06-483B-A36E-BF72FF88ED69}"/>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2332620398" sldId="2147483697"/>
          </pc:sldLayoutMkLst>
          <pc:spChg chg="mod">
            <ac:chgData name="DeHart, Stephanie" userId="69486e51-f5a3-47fa-a1e8-d600d3da159f" providerId="ADAL" clId="{CA97F2E4-2BBF-41A0-996D-75C49262E1FD}" dt="2025-05-21T01:26:20.618" v="10"/>
            <ac:spMkLst>
              <pc:docMk/>
              <pc:sldMasterMk cId="3214422017" sldId="2147483676"/>
              <pc:sldLayoutMk cId="2332620398" sldId="2147483697"/>
              <ac:spMk id="6" creationId="{E89B6211-EE06-483B-A36E-BF72FF88ED69}"/>
            </ac:spMkLst>
          </pc:spChg>
        </pc:sldLayoutChg>
        <pc:sldLayoutChg chg="modSp">
          <pc:chgData name="DeHart, Stephanie" userId="69486e51-f5a3-47fa-a1e8-d600d3da159f" providerId="ADAL" clId="{CA97F2E4-2BBF-41A0-996D-75C49262E1FD}" dt="2025-05-21T01:26:20.618" v="10"/>
          <pc:sldLayoutMkLst>
            <pc:docMk/>
            <pc:sldMasterMk cId="3214422017" sldId="2147483676"/>
            <pc:sldLayoutMk cId="643761395" sldId="2147483698"/>
          </pc:sldLayoutMkLst>
          <pc:spChg chg="mod">
            <ac:chgData name="DeHart, Stephanie" userId="69486e51-f5a3-47fa-a1e8-d600d3da159f" providerId="ADAL" clId="{CA97F2E4-2BBF-41A0-996D-75C49262E1FD}" dt="2025-05-21T01:26:20.618" v="10"/>
            <ac:spMkLst>
              <pc:docMk/>
              <pc:sldMasterMk cId="3214422017" sldId="2147483676"/>
              <pc:sldLayoutMk cId="643761395" sldId="2147483698"/>
              <ac:spMk id="6" creationId="{F75A7E1C-1A67-4AFF-89D3-2175E1C4BB2B}"/>
            </ac:spMkLst>
          </pc:spChg>
        </pc:sldLayoutChg>
        <pc:sldLayoutChg chg="modSp">
          <pc:chgData name="DeHart, Stephanie" userId="69486e51-f5a3-47fa-a1e8-d600d3da159f" providerId="ADAL" clId="{CA97F2E4-2BBF-41A0-996D-75C49262E1FD}" dt="2025-05-21T01:26:47.738" v="11"/>
          <pc:sldLayoutMkLst>
            <pc:docMk/>
            <pc:sldMasterMk cId="3214422017" sldId="2147483676"/>
            <pc:sldLayoutMk cId="3041714114" sldId="2147483698"/>
          </pc:sldLayoutMkLst>
          <pc:spChg chg="mod">
            <ac:chgData name="DeHart, Stephanie" userId="69486e51-f5a3-47fa-a1e8-d600d3da159f" providerId="ADAL" clId="{CA97F2E4-2BBF-41A0-996D-75C49262E1FD}" dt="2025-05-21T01:26:47.738" v="11"/>
            <ac:spMkLst>
              <pc:docMk/>
              <pc:sldMasterMk cId="3214422017" sldId="2147483676"/>
              <pc:sldLayoutMk cId="3041714114" sldId="2147483698"/>
              <ac:spMk id="6" creationId="{F75A7E1C-1A67-4AFF-89D3-2175E1C4BB2B}"/>
            </ac:spMkLst>
          </pc:spChg>
        </pc:sldLayoutChg>
      </pc:sldMasterChg>
      <pc:sldMasterChg chg="del delSldLayout">
        <pc:chgData name="DeHart, Stephanie" userId="69486e51-f5a3-47fa-a1e8-d600d3da159f" providerId="ADAL" clId="{CA97F2E4-2BBF-41A0-996D-75C49262E1FD}" dt="2025-05-21T01:27:58.183" v="36" actId="2696"/>
        <pc:sldMasterMkLst>
          <pc:docMk/>
          <pc:sldMasterMk cId="1008335867" sldId="2147483692"/>
        </pc:sldMasterMkLst>
        <pc:sldLayoutChg chg="del">
          <pc:chgData name="DeHart, Stephanie" userId="69486e51-f5a3-47fa-a1e8-d600d3da159f" providerId="ADAL" clId="{CA97F2E4-2BBF-41A0-996D-75C49262E1FD}" dt="2025-05-21T01:27:58.183" v="35" actId="2696"/>
          <pc:sldLayoutMkLst>
            <pc:docMk/>
            <pc:sldMasterMk cId="1008335867" sldId="2147483692"/>
            <pc:sldLayoutMk cId="3794604944" sldId="2147483693"/>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0:19.5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07.606"/>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08.613"/>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09.673"/>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10.808"/>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11.727"/>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12.691"/>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24.675"/>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0:41.608"/>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0:43.180"/>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0:45.094"/>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0:48.906"/>
    </inkml:context>
    <inkml:brush xml:id="br0">
      <inkml:brushProperty name="width" value="0.2" units="cm"/>
      <inkml:brushProperty name="height" value="0.2" units="cm"/>
      <inkml:brushProperty name="color" value="#E71224"/>
      <inkml:brushProperty name="ignorePressure" value="1"/>
    </inkml:brush>
  </inkml:definitions>
  <inkml:trace contextRef="#ctx0" brushRef="#br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0:50.288"/>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05.225"/>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06.084"/>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2:41:06.9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51180-F582-4110-BF44-EE5BB44FB694}" type="datetimeFigureOut">
              <a:rPr lang="en-US" smtClean="0"/>
              <a:t>6/2/2025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9DB81-431D-432C-9EC2-F0B367EDDC5D}" type="slidenum">
              <a:rPr lang="en-US" smtClean="0"/>
              <a:t>‹#›</a:t>
            </a:fld>
            <a:endParaRPr lang="en-US" dirty="0"/>
          </a:p>
        </p:txBody>
      </p:sp>
    </p:spTree>
    <p:extLst>
      <p:ext uri="{BB962C8B-B14F-4D97-AF65-F5344CB8AC3E}">
        <p14:creationId xmlns:p14="http://schemas.microsoft.com/office/powerpoint/2010/main" val="3541856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rdocumentation.org/packages/McSpatial/versions/2.0/topics/lwr"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rdocumentation.org/packages/McSpatial/versions/2.0/topics/lw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module, we reviewed concepts related to improving the linear regression model. We are now going to move beyond linearity and look at a set of nonlinear modeling techniques</a:t>
            </a:r>
          </a:p>
        </p:txBody>
      </p:sp>
      <p:sp>
        <p:nvSpPr>
          <p:cNvPr id="4" name="Slide Number Placeholder 3"/>
          <p:cNvSpPr>
            <a:spLocks noGrp="1"/>
          </p:cNvSpPr>
          <p:nvPr>
            <p:ph type="sldNum" sz="quarter" idx="5"/>
          </p:nvPr>
        </p:nvSpPr>
        <p:spPr/>
        <p:txBody>
          <a:bodyPr/>
          <a:lstStyle/>
          <a:p>
            <a:fld id="{CE4E635B-CFEB-44A4-B187-80871970DC23}" type="slidenum">
              <a:rPr lang="en-US" smtClean="0"/>
              <a:t>4</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Notes:</a:t>
            </a:r>
          </a:p>
          <a:p>
            <a:pPr marL="171450" lvl="0" indent="-171450" algn="l" rtl="0">
              <a:spcBef>
                <a:spcPts val="0"/>
              </a:spcBef>
              <a:spcAft>
                <a:spcPts val="0"/>
              </a:spcAft>
              <a:buFontTx/>
              <a:buChar char="-"/>
            </a:pPr>
            <a:r>
              <a:rPr lang="en-US" dirty="0"/>
              <a:t>How do we add non-linearity to our model?  </a:t>
            </a:r>
          </a:p>
          <a:p>
            <a:pPr marL="171450" lvl="0" indent="-171450" algn="l" rtl="0">
              <a:spcBef>
                <a:spcPts val="0"/>
              </a:spcBef>
              <a:spcAft>
                <a:spcPts val="0"/>
              </a:spcAft>
              <a:buFontTx/>
              <a:buChar char="-"/>
            </a:pPr>
            <a:r>
              <a:rPr lang="en-US" dirty="0"/>
              <a:t>Add higher order terms</a:t>
            </a:r>
          </a:p>
          <a:p>
            <a:pPr marL="171450" lvl="0" indent="-171450" algn="l" rtl="0">
              <a:spcBef>
                <a:spcPts val="0"/>
              </a:spcBef>
              <a:spcAft>
                <a:spcPts val="0"/>
              </a:spcAft>
              <a:buFontTx/>
              <a:buChar char="-"/>
            </a:pPr>
            <a:r>
              <a:rPr lang="en-US" dirty="0"/>
              <a:t>SLR uses constant and degree 1 terms</a:t>
            </a:r>
          </a:p>
          <a:p>
            <a:pPr marL="171450" lvl="0" indent="-171450" algn="l" rtl="0">
              <a:spcBef>
                <a:spcPts val="0"/>
              </a:spcBef>
              <a:spcAft>
                <a:spcPts val="0"/>
              </a:spcAft>
              <a:buFontTx/>
              <a:buChar char="-"/>
            </a:pPr>
            <a:r>
              <a:rPr lang="en-US" dirty="0"/>
              <a:t>Polynomial regression uses higher order (degree 2, 3, 4, +)</a:t>
            </a:r>
          </a:p>
          <a:p>
            <a:pPr marL="171450" lvl="0" indent="-171450" algn="l" rtl="0">
              <a:spcBef>
                <a:spcPts val="0"/>
              </a:spcBef>
              <a:spcAft>
                <a:spcPts val="0"/>
              </a:spcAft>
              <a:buFontTx/>
              <a:buChar char="-"/>
            </a:pPr>
            <a:r>
              <a:rPr lang="en-US" dirty="0"/>
              <a:t>The higher the degree, the more curvature it can add to the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Reference for picture: https://en.wikiversity.org/wiki/Algebra_II/Polynomial_Functions</a:t>
            </a: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5942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Polynomial regression is the first model we’ll discuss that goes beyond linear structure</a:t>
            </a:r>
          </a:p>
          <a:p>
            <a:r>
              <a:rPr lang="en-US" dirty="0"/>
              <a:t>Polynomial regression same formula as SLR but with higher order terms</a:t>
            </a:r>
          </a:p>
          <a:p>
            <a:r>
              <a:rPr lang="en-US" dirty="0"/>
              <a:t>Notice, the model on the right looks different than the straight line we’d get from SLR, has curvature</a:t>
            </a:r>
          </a:p>
          <a:p>
            <a:r>
              <a:rPr lang="en-US" dirty="0"/>
              <a:t>Some pros of Polynomial regression:  </a:t>
            </a:r>
          </a:p>
          <a:p>
            <a:r>
              <a:rPr lang="en-US" dirty="0"/>
              <a:t>More flexibility than SLR, captures nonlinear relationship in data</a:t>
            </a:r>
          </a:p>
          <a:p>
            <a:r>
              <a:rPr lang="en-US" dirty="0"/>
              <a:t>Some cons of polynomial regression:</a:t>
            </a:r>
          </a:p>
          <a:p>
            <a:r>
              <a:rPr lang="en-US" dirty="0"/>
              <a:t>Can easily overfit the data causing interpolation/extrapolation problems, possibly even “perfect” fits</a:t>
            </a:r>
          </a:p>
          <a:p>
            <a:r>
              <a:rPr lang="en-US" dirty="0"/>
              <a:t>Interpreting higher order terms can be difficult or impossible	</a:t>
            </a:r>
          </a:p>
          <a:p>
            <a:endParaRPr lang="en-US" dirty="0"/>
          </a:p>
          <a:p>
            <a:r>
              <a:rPr lang="en-US" dirty="0"/>
              <a:t>Picture taken from course textbook</a:t>
            </a:r>
          </a:p>
          <a:p>
            <a:endParaRPr lang="en-US" dirty="0"/>
          </a:p>
        </p:txBody>
      </p:sp>
      <p:sp>
        <p:nvSpPr>
          <p:cNvPr id="4" name="Slide Number Placeholder 3"/>
          <p:cNvSpPr>
            <a:spLocks noGrp="1"/>
          </p:cNvSpPr>
          <p:nvPr>
            <p:ph type="sldNum" sz="quarter" idx="5"/>
          </p:nvPr>
        </p:nvSpPr>
        <p:spPr/>
        <p:txBody>
          <a:bodyPr/>
          <a:lstStyle/>
          <a:p>
            <a:fld id="{9739DB81-431D-432C-9EC2-F0B367EDDC5D}" type="slidenum">
              <a:rPr lang="en-US" smtClean="0"/>
              <a:t>16</a:t>
            </a:fld>
            <a:endParaRPr lang="en-US" dirty="0"/>
          </a:p>
        </p:txBody>
      </p:sp>
    </p:spTree>
    <p:extLst>
      <p:ext uri="{BB962C8B-B14F-4D97-AF65-F5344CB8AC3E}">
        <p14:creationId xmlns:p14="http://schemas.microsoft.com/office/powerpoint/2010/main" val="2897283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Tx/>
              <a:buChar char="-"/>
            </a:pPr>
            <a:r>
              <a:rPr lang="en-US" dirty="0"/>
              <a:t>As mentioned in the previous slide, it can be easy to overfit the data with polynomial regression by adding too many higher order terms.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Rarely use terms above cubic and quartic terms can become too flexible and take on weird shapes to perfectly fit the data you have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general, we want a model that can capture the overall curvature of the data we have without bending/molding to the points too much.</a:t>
            </a:r>
          </a:p>
          <a:p>
            <a:endParaRPr lang="en-US" dirty="0"/>
          </a:p>
          <a:p>
            <a:endParaRPr lang="en-US" dirty="0"/>
          </a:p>
          <a:p>
            <a:r>
              <a:rPr lang="en-US" dirty="0"/>
              <a:t>Reference for picture: https://binarycoders.dev/2019/10/17/ml-python-vii-overfitting-underfitting/</a:t>
            </a:r>
          </a:p>
          <a:p>
            <a:endParaRPr lang="en-US" dirty="0"/>
          </a:p>
        </p:txBody>
      </p:sp>
      <p:sp>
        <p:nvSpPr>
          <p:cNvPr id="4" name="Slide Number Placeholder 3"/>
          <p:cNvSpPr>
            <a:spLocks noGrp="1"/>
          </p:cNvSpPr>
          <p:nvPr>
            <p:ph type="sldNum" sz="quarter" idx="5"/>
          </p:nvPr>
        </p:nvSpPr>
        <p:spPr/>
        <p:txBody>
          <a:bodyPr/>
          <a:lstStyle/>
          <a:p>
            <a:fld id="{9739DB81-431D-432C-9EC2-F0B367EDDC5D}" type="slidenum">
              <a:rPr lang="en-US" smtClean="0"/>
              <a:t>17</a:t>
            </a:fld>
            <a:endParaRPr lang="en-US" dirty="0"/>
          </a:p>
        </p:txBody>
      </p:sp>
    </p:spTree>
    <p:extLst>
      <p:ext uri="{BB962C8B-B14F-4D97-AF65-F5344CB8AC3E}">
        <p14:creationId xmlns:p14="http://schemas.microsoft.com/office/powerpoint/2010/main" val="281493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Tx/>
              <a:buChar char="-"/>
            </a:pPr>
            <a:r>
              <a:rPr lang="en-US" dirty="0"/>
              <a:t>What if the linear relationship or curvature is different in different parts of the data? This is where the concept of step functions come in handy.  </a:t>
            </a:r>
          </a:p>
          <a:p>
            <a:pPr marL="171450" indent="-171450">
              <a:buFontTx/>
              <a:buChar char="-"/>
            </a:pPr>
            <a:r>
              <a:rPr lang="en-US" dirty="0"/>
              <a:t>In general, step functions take on a different numeric constant for binned or group values of X.  </a:t>
            </a:r>
          </a:p>
          <a:p>
            <a:pPr marL="171450" indent="-171450">
              <a:buFontTx/>
              <a:buChar char="-"/>
            </a:pPr>
            <a:r>
              <a:rPr lang="en-US" dirty="0"/>
              <a:t>Consider a very basic example of buying T-shirts in bulk for an event.  Say the price per shirt decreases as you buy more shirts, but not at a continuous rate.  The cost per shirt drops at different values of X.  </a:t>
            </a:r>
          </a:p>
          <a:p>
            <a:r>
              <a:rPr lang="en-US" dirty="0"/>
              <a:t>-   We see this type of function in lots of places, like income tax brackets, and the cost of shipping packages based on weight or dollar amount purchased.</a:t>
            </a:r>
          </a:p>
          <a:p>
            <a:endParaRPr lang="en-US" dirty="0"/>
          </a:p>
          <a:p>
            <a:endParaRPr lang="en-US" dirty="0"/>
          </a:p>
          <a:p>
            <a:r>
              <a:rPr lang="en-US" dirty="0"/>
              <a:t>References for pictures: https://www.algebra-class.com/step-functions.html</a:t>
            </a:r>
          </a:p>
          <a:p>
            <a:endParaRPr lang="en-US" dirty="0"/>
          </a:p>
        </p:txBody>
      </p:sp>
      <p:sp>
        <p:nvSpPr>
          <p:cNvPr id="4" name="Slide Number Placeholder 3"/>
          <p:cNvSpPr>
            <a:spLocks noGrp="1"/>
          </p:cNvSpPr>
          <p:nvPr>
            <p:ph type="sldNum" sz="quarter" idx="5"/>
          </p:nvPr>
        </p:nvSpPr>
        <p:spPr/>
        <p:txBody>
          <a:bodyPr/>
          <a:lstStyle/>
          <a:p>
            <a:fld id="{9739DB81-431D-432C-9EC2-F0B367EDDC5D}" type="slidenum">
              <a:rPr lang="en-US" smtClean="0"/>
              <a:t>19</a:t>
            </a:fld>
            <a:endParaRPr lang="en-US" dirty="0"/>
          </a:p>
        </p:txBody>
      </p:sp>
    </p:spTree>
    <p:extLst>
      <p:ext uri="{BB962C8B-B14F-4D97-AF65-F5344CB8AC3E}">
        <p14:creationId xmlns:p14="http://schemas.microsoft.com/office/powerpoint/2010/main" val="19490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can incorporate step functions into our models to assign different coefficient values to observations within grouping of x values.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you need to decide how to break your independent variable into sections.  This needs to be done using naturally occurring and known breakpoints.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Then fit a different model for each section of the data defined by those breakpoints.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with our wage data, we may believe that wages tend to increase, on average, around age 33 due to promotions and raises and then drop again at age 65 for retirement.  We can use these ages as breakpoints for our step function and then model these age groups differently, as seen in our picture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taken from course textbook</a:t>
            </a:r>
          </a:p>
          <a:p>
            <a:pPr marL="0" lvl="0" indent="0" algn="l" rtl="0">
              <a:spcBef>
                <a:spcPts val="0"/>
              </a:spcBef>
              <a:spcAft>
                <a:spcPts val="0"/>
              </a:spcAft>
              <a:buNone/>
            </a:pPr>
            <a:endParaRPr lang="en-US"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450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Notes: </a:t>
            </a:r>
          </a:p>
          <a:p>
            <a:pPr marL="171450" lvl="0" indent="-171450" algn="l" rtl="0">
              <a:spcBef>
                <a:spcPts val="0"/>
              </a:spcBef>
              <a:spcAft>
                <a:spcPts val="0"/>
              </a:spcAft>
              <a:buFontTx/>
              <a:buChar char="-"/>
            </a:pPr>
            <a:r>
              <a:rPr lang="en-US" dirty="0"/>
              <a:t>Splines are a type of function. They are piecewise functions or different polynomials “tied together” using knots</a:t>
            </a:r>
          </a:p>
          <a:p>
            <a:pPr marL="171450" lvl="0" indent="-171450" algn="l" rtl="0">
              <a:spcBef>
                <a:spcPts val="0"/>
              </a:spcBef>
              <a:spcAft>
                <a:spcPts val="0"/>
              </a:spcAft>
              <a:buFontTx/>
              <a:buChar char="-"/>
            </a:pPr>
            <a:r>
              <a:rPr lang="en-US" dirty="0"/>
              <a:t>The knots are the natural breakpoints in our data, similar to what we saw with step functions </a:t>
            </a:r>
          </a:p>
          <a:p>
            <a:pPr marL="171450" lvl="0" indent="-171450" algn="l" rtl="0">
              <a:spcBef>
                <a:spcPts val="0"/>
              </a:spcBef>
              <a:spcAft>
                <a:spcPts val="0"/>
              </a:spcAft>
              <a:buFontTx/>
              <a:buChar char="-"/>
            </a:pPr>
            <a:r>
              <a:rPr lang="en-US" dirty="0"/>
              <a:t>As a model class, they can be thought of as a combination of polynomial regression and step-functions</a:t>
            </a:r>
          </a:p>
          <a:p>
            <a:pPr marL="171450" lvl="0" indent="-171450" algn="l" rtl="0">
              <a:spcBef>
                <a:spcPts val="0"/>
              </a:spcBef>
              <a:spcAft>
                <a:spcPts val="0"/>
              </a:spcAft>
              <a:buFontTx/>
              <a:buChar char="-"/>
            </a:pPr>
            <a:r>
              <a:rPr lang="en-US" dirty="0"/>
              <a:t>This allows for a greater amount of flexibility in your model</a:t>
            </a:r>
          </a:p>
          <a:p>
            <a:pPr marL="171450" lvl="0" indent="-171450" algn="l" rtl="0">
              <a:spcBef>
                <a:spcPts val="0"/>
              </a:spcBef>
              <a:spcAft>
                <a:spcPts val="0"/>
              </a:spcAft>
              <a:buFontTx/>
              <a:buChar char="-"/>
            </a:pPr>
            <a:r>
              <a:rPr lang="en-US" dirty="0"/>
              <a:t>Go through detail of different polynomials for each section. For example linear may fit well in first section, quadratic in second,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Reference for picture: https://de.wikipedia.org/wiki/Spline-Interpolation</a:t>
            </a:r>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30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FontTx/>
              <a:buNone/>
            </a:pPr>
            <a:r>
              <a:rPr lang="en-US" dirty="0"/>
              <a:t>Notes:</a:t>
            </a:r>
          </a:p>
          <a:p>
            <a:pPr marL="171450" lvl="0" indent="-171450" algn="l" rtl="0">
              <a:spcBef>
                <a:spcPts val="0"/>
              </a:spcBef>
              <a:spcAft>
                <a:spcPts val="0"/>
              </a:spcAft>
              <a:buFontTx/>
              <a:buChar char="-"/>
            </a:pPr>
            <a:r>
              <a:rPr lang="en-US" dirty="0"/>
              <a:t>To model using regression splines, you first need to select the knots to use as breakpoints in your model</a:t>
            </a:r>
          </a:p>
          <a:p>
            <a:pPr marL="171450" lvl="0" indent="-171450" algn="l" rtl="0">
              <a:spcBef>
                <a:spcPts val="0"/>
              </a:spcBef>
              <a:spcAft>
                <a:spcPts val="0"/>
              </a:spcAft>
              <a:buFontTx/>
              <a:buChar char="-"/>
            </a:pPr>
            <a:r>
              <a:rPr lang="en-US" dirty="0"/>
              <a:t>Then fit a different regression model for each section of your data defined by these knots</a:t>
            </a:r>
          </a:p>
          <a:p>
            <a:pPr marL="171450" lvl="0" indent="-171450" algn="l" rtl="0">
              <a:spcBef>
                <a:spcPts val="0"/>
              </a:spcBef>
              <a:spcAft>
                <a:spcPts val="0"/>
              </a:spcAft>
              <a:buFontTx/>
              <a:buChar char="-"/>
            </a:pPr>
            <a:r>
              <a:rPr lang="en-US" dirty="0"/>
              <a:t>The major difference between using step functions and regression splines is that the different pieces must connect, or be “tied together”, we will not have any discontinuities </a:t>
            </a:r>
          </a:p>
          <a:p>
            <a:pPr marL="171450" lvl="0" indent="-171450" algn="l" rtl="0">
              <a:spcBef>
                <a:spcPts val="0"/>
              </a:spcBef>
              <a:spcAft>
                <a:spcPts val="0"/>
              </a:spcAft>
              <a:buFontTx/>
              <a:buChar char="-"/>
            </a:pPr>
            <a:r>
              <a:rPr lang="en-US" dirty="0"/>
              <a:t>There are many different types of splines, but the most common and the one applied in this course is the cubic spline.  Refer to text for info about other splines </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Text for Figure 7.3 from ISLP book “The general definition of a degree-d [regression] spline is that it is a piecewise degree-d polynomial, with continuity in derivatives up to degree d – 1 at each knot. Therefore, a linear spline is obtained by fitting a line in each region of the predictor space defined by the knots, requiring continuity at each knot.”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Picture taken from course textbook</a:t>
            </a:r>
          </a:p>
          <a:p>
            <a:pPr marL="342900" indent="-342900">
              <a:spcAft>
                <a:spcPts val="1200"/>
              </a:spcAft>
              <a:buClr>
                <a:schemeClr val="accent2"/>
              </a:buClr>
              <a:buSzPts val="2369"/>
              <a:buFont typeface="Wingdings" panose="05000000000000000000" pitchFamily="2" charset="2"/>
              <a:buChar char="§"/>
            </a:pPr>
            <a:endParaRPr lang="en-US" sz="1200" dirty="0"/>
          </a:p>
          <a:p>
            <a:pPr marL="171450" lvl="0" indent="-171450" algn="l" rtl="0">
              <a:spcBef>
                <a:spcPts val="0"/>
              </a:spcBef>
              <a:spcAft>
                <a:spcPts val="0"/>
              </a:spcAft>
              <a:buFontTx/>
              <a:buChar char="-"/>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406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Tx/>
              <a:buChar char="-"/>
            </a:pPr>
            <a:r>
              <a:rPr lang="en-US" dirty="0"/>
              <a:t>How do we choose the knots?</a:t>
            </a:r>
          </a:p>
          <a:p>
            <a:pPr marL="171450" indent="-171450">
              <a:buFontTx/>
              <a:buChar char="-"/>
            </a:pPr>
            <a:r>
              <a:rPr lang="en-US" dirty="0"/>
              <a:t>Typically placed along uniform quantiles of the independent variable</a:t>
            </a:r>
          </a:p>
          <a:p>
            <a:pPr marL="171450" indent="-171450">
              <a:buFontTx/>
              <a:buChar char="-"/>
            </a:pPr>
            <a:r>
              <a:rPr lang="en-US" dirty="0"/>
              <a:t>For example, if you want 3 knots, place them 25</a:t>
            </a:r>
            <a:r>
              <a:rPr lang="en-US" baseline="30000" dirty="0"/>
              <a:t>th</a:t>
            </a:r>
            <a:r>
              <a:rPr lang="en-US" dirty="0"/>
              <a:t>, 50</a:t>
            </a:r>
            <a:r>
              <a:rPr lang="en-US" baseline="30000" dirty="0"/>
              <a:t>th</a:t>
            </a:r>
            <a:r>
              <a:rPr lang="en-US" dirty="0"/>
              <a:t>, and 75</a:t>
            </a:r>
            <a:r>
              <a:rPr lang="en-US" baseline="30000" dirty="0"/>
              <a:t>th</a:t>
            </a:r>
            <a:r>
              <a:rPr lang="en-US" dirty="0"/>
              <a:t> quantiles </a:t>
            </a:r>
          </a:p>
          <a:p>
            <a:pPr marL="171450" indent="-171450">
              <a:buFontTx/>
              <a:buChar char="-"/>
            </a:pPr>
            <a:r>
              <a:rPr lang="en-US" dirty="0"/>
              <a:t>As for the number of knots, you can use cross validation to fit splines with different numbers of knots and then select the number of knots that resulted in the lowest overall cross validated RSS</a:t>
            </a:r>
          </a:p>
          <a:p>
            <a:pPr marL="171450" indent="-171450">
              <a:buFontTx/>
              <a:buChar char="-"/>
            </a:pPr>
            <a:r>
              <a:rPr lang="en-US" dirty="0"/>
              <a:t>We can see in the picture that with only 5 knots, this particular spline is jagged, but follows the data.  With 10 knots, the model appears to be more smooth and form a curve. However, jumping to 100 knots, the line is very bumpy.  </a:t>
            </a:r>
          </a:p>
          <a:p>
            <a:pPr marL="171450" indent="-171450">
              <a:buFontTx/>
              <a:buChar char="-"/>
            </a:pPr>
            <a:r>
              <a:rPr lang="en-US" dirty="0"/>
              <a:t>As the number of knots goes up, we get more flexibility in our model.  But too much flexibility can cause overfitting.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4DD0D8-AF55-4351-B725-87E6DCA7E6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145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Notes:  </a:t>
            </a:r>
          </a:p>
          <a:p>
            <a:pPr marL="171450" indent="-171450">
              <a:buFontTx/>
              <a:buChar char="-"/>
            </a:pPr>
            <a:r>
              <a:rPr lang="en-US" dirty="0"/>
              <a:t>Ideally, we want a model that is flexible</a:t>
            </a:r>
            <a:r>
              <a:rPr lang="en-US" b="1" dirty="0"/>
              <a:t> and </a:t>
            </a:r>
            <a:r>
              <a:rPr lang="en-US" dirty="0"/>
              <a:t>smooth</a:t>
            </a:r>
          </a:p>
          <a:p>
            <a:pPr marL="171450" indent="-171450">
              <a:buFontTx/>
              <a:buChar char="-"/>
            </a:pPr>
            <a:r>
              <a:rPr lang="en-US" dirty="0"/>
              <a:t>How do we determine if a function is smooth?</a:t>
            </a:r>
          </a:p>
          <a:p>
            <a:pPr marL="171450" indent="-171450">
              <a:buFontTx/>
              <a:buChar char="-"/>
            </a:pPr>
            <a:r>
              <a:rPr lang="en-US" dirty="0"/>
              <a:t>The 2</a:t>
            </a:r>
            <a:r>
              <a:rPr lang="en-US" baseline="30000" dirty="0"/>
              <a:t>nd</a:t>
            </a:r>
            <a:r>
              <a:rPr lang="en-US" dirty="0"/>
              <a:t> derivative is (loosely) a measure of the function’s “smoothness”</a:t>
            </a:r>
          </a:p>
          <a:p>
            <a:pPr marL="171450" indent="-171450">
              <a:buFontTx/>
              <a:buChar char="-"/>
            </a:pPr>
            <a:r>
              <a:rPr lang="en-US" dirty="0"/>
              <a:t>A bigger (in absolute value / magnitude) 2</a:t>
            </a:r>
            <a:r>
              <a:rPr lang="en-US" baseline="30000" dirty="0"/>
              <a:t>nd</a:t>
            </a:r>
            <a:r>
              <a:rPr lang="en-US" dirty="0"/>
              <a:t> derivative means the function is more “rough”, or less “smooth”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4DD0D8-AF55-4351-B725-87E6DCA7E6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1221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Notes:</a:t>
            </a:r>
          </a:p>
          <a:p>
            <a:pPr marL="171450" lvl="0" indent="-171450" algn="l" rtl="0">
              <a:spcBef>
                <a:spcPts val="0"/>
              </a:spcBef>
              <a:spcAft>
                <a:spcPts val="0"/>
              </a:spcAft>
              <a:buFontTx/>
              <a:buChar char="-"/>
            </a:pPr>
            <a:r>
              <a:rPr lang="en-US" dirty="0"/>
              <a:t>Smoothing spline combine the ideas of both flexibility and smoothness </a:t>
            </a:r>
          </a:p>
          <a:p>
            <a:pPr marL="171450" lvl="0" indent="-171450" algn="l" rtl="0">
              <a:spcBef>
                <a:spcPts val="0"/>
              </a:spcBef>
              <a:spcAft>
                <a:spcPts val="0"/>
              </a:spcAft>
              <a:buFontTx/>
              <a:buChar char="-"/>
            </a:pPr>
            <a:r>
              <a:rPr lang="en-US" dirty="0"/>
              <a:t>For flexibility, we place a knot at each unique observation of the independent variable</a:t>
            </a:r>
          </a:p>
          <a:p>
            <a:pPr marL="171450" lvl="0" indent="-171450" algn="l" rtl="0">
              <a:spcBef>
                <a:spcPts val="0"/>
              </a:spcBef>
              <a:spcAft>
                <a:spcPts val="0"/>
              </a:spcAft>
              <a:buFontTx/>
              <a:buChar char="-"/>
            </a:pPr>
            <a:r>
              <a:rPr lang="en-US" dirty="0"/>
              <a:t>To ensure smoothness, we penalize the model for being too “rough” by using the second derivative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are still fitting different models to different parts of the data, know just smaller portions of the data and “smoothing” these pieces with a smoothing parameter lambda</a:t>
            </a:r>
          </a:p>
          <a:p>
            <a:pPr marL="171450" lvl="0" indent="-171450" algn="l" rtl="0">
              <a:spcBef>
                <a:spcPts val="0"/>
              </a:spcBef>
              <a:spcAft>
                <a:spcPts val="0"/>
              </a:spcAft>
              <a:buFontTx/>
              <a:buChar char="-"/>
            </a:pPr>
            <a:r>
              <a:rPr lang="en-US" dirty="0"/>
              <a:t>This formula here may look familiar, it is similar to ridge regression and lasso but with a different penalty term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Red line in graph represents model with 16 degrees of freedom</a:t>
            </a:r>
          </a:p>
          <a:p>
            <a:pPr marL="0" lvl="0" indent="0" algn="l" rtl="0">
              <a:spcBef>
                <a:spcPts val="0"/>
              </a:spcBef>
              <a:spcAft>
                <a:spcPts val="0"/>
              </a:spcAft>
              <a:buNone/>
            </a:pPr>
            <a:r>
              <a:rPr lang="en-US" dirty="0"/>
              <a:t>Blue line is model from LOOCV with only 6.8 degrees of </a:t>
            </a:r>
            <a:r>
              <a:rPr lang="en-US" dirty="0" err="1"/>
              <a:t>freedon</a:t>
            </a:r>
            <a:endParaRPr lang="en-US"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6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gn="l">
              <a:buFont typeface="Arial" panose="020B0604020202020204" pitchFamily="34" charset="0"/>
              <a:buNone/>
            </a:pPr>
            <a:r>
              <a:rPr lang="en-US" dirty="0"/>
              <a:t>We want to provide you with some context of where nonlinear methods fits into the larger scheme of machine learning.  (click) Nonlinear methods are supervised learning models.  We need to have an outcome.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Tx/>
              <a:buChar char="-"/>
            </a:pPr>
            <a:r>
              <a:rPr lang="en-US" dirty="0"/>
              <a:t>With smoothing splines,  we no longer have to worry about how many knots we should choose.  Instead, we need to choose lambda, the smoothing parameter.</a:t>
            </a:r>
          </a:p>
          <a:p>
            <a:pPr marL="171450" indent="-171450">
              <a:buFontTx/>
              <a:buChar char="-"/>
            </a:pPr>
            <a:r>
              <a:rPr lang="en-US" dirty="0"/>
              <a:t>Lambda governs how rough the function can be </a:t>
            </a:r>
          </a:p>
          <a:p>
            <a:pPr marL="171450" indent="-171450">
              <a:buFontTx/>
              <a:buChar char="-"/>
            </a:pPr>
            <a:r>
              <a:rPr lang="en-US" dirty="0"/>
              <a:t>Again, cross validation can be used to select the lambda value that results in the lowest cross-validated RSS</a:t>
            </a:r>
          </a:p>
          <a:p>
            <a:pPr marL="171450" indent="-171450">
              <a:buFontTx/>
              <a:buChar char="-"/>
            </a:pPr>
            <a:r>
              <a:rPr lang="en-US" dirty="0"/>
              <a:t>The smaller lambda is, the more “rough” the function tends to be.  The larger lambda, the more smooth it is.  </a:t>
            </a:r>
          </a:p>
          <a:p>
            <a:pPr marL="171450" indent="-171450">
              <a:buFontTx/>
              <a:buChar char="-"/>
            </a:pPr>
            <a:r>
              <a:rPr lang="en-US" dirty="0"/>
              <a:t>This can be taken to the extreme.  When lambda is very large, the model is essentially forced to fit a simple linear regression to maintain smoothness, which usually defeats the purpose of using splines to begin with.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4DD0D8-AF55-4351-B725-87E6DCA7E6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242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Plantagenet Cherokee" panose="02020602070100000000" pitchFamily="18" charset="0"/>
              </a:rPr>
              <a:t>In local regression, we fit multiple linear models, where for each model we allow nearer points to influence the model more.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latin typeface="Plantagenet Cherokee" panose="020206020701000000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Plantagenet Cherokee" panose="02020602070100000000" pitchFamily="18" charset="0"/>
              </a:rPr>
              <a:t>Local regression illustrated on some simulated data, where the blue curve represents f(x) from which the data were generated, and the light orange curve corresponds to the local regression estimate ˆ f(x). The orange colored points are local to the target point x0, represented by the orange vertical line. The yellow bell-shape superimposed on the plot indicates weights assigned to each point, decreasing to zero with distance from the target point. The fit ˆ f(x0) at x0 is obtained by fitting a weighted linear regression (orange line segment), and using the fitted value at x0 (orange solid dot) as the estimate ˆ f(x0).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latin typeface="Plantagenet Cherokee" panose="020206020701000000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Span=s is the proportion of points used to compute the local regression at x0. s plays a role like the tuning parameter; it controls the flexibility of the nonlinear fit The smaller the value of s, the more local and wiggly will be our fit; alternatively, a very large value of s will lead to a global fit to the data using all of the training observations. We can again use cross-validation to choose s, or we can specify it directly. The larger s is, the smoother the fit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latin typeface="Plantagenet Cherokee" panose="02020602070100000000" pitchFamily="18" charset="0"/>
            </a:endParaRPr>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236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Note that the weights Ki0 will differ for each value of x0.</a:t>
                </a:r>
              </a:p>
              <a:p>
                <a:pPr marL="0" lvl="0" indent="0" algn="l" rtl="0">
                  <a:spcBef>
                    <a:spcPts val="0"/>
                  </a:spcBef>
                  <a:spcAft>
                    <a:spcPts val="0"/>
                  </a:spcAft>
                  <a:buNone/>
                </a:pPr>
                <a:r>
                  <a:rPr lang="en-US" dirty="0"/>
                  <a:t>Span=s is the proportion of points used to compute the local regression at x0. s plays a role like the tuning parameter; it controls the flexibility of the nonlinear fit The smaller the value of s, the more local and wiggly will be our fit; alternatively, a very large value of s will lead to a global fit to the data using all of the training observations. We can again use cross-validation to choose s, or we can specify it directly. The larger s is, the smoother the fit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Points closer to the target are more heavily weighted in the weighted least squares regression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Tri-weight or tri-cube weight is classic LOESS (locally estimated scatterplot smoothing)</a:t>
                </a:r>
              </a:p>
              <a:p>
                <a:pPr marL="0" marR="0" lvl="0" indent="0">
                  <a:lnSpc>
                    <a:spcPct val="115000"/>
                  </a:lnSpc>
                  <a:spcBef>
                    <a:spcPts val="0"/>
                  </a:spcBef>
                  <a:spcAft>
                    <a:spcPts val="0"/>
                  </a:spcAft>
                  <a:buFont typeface="Courier New" panose="02070309020205020404" pitchFamily="49"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Other weight functions are possible as long as they satisfy the following conditions:</a:t>
                </a:r>
              </a:p>
              <a:p>
                <a:pPr marL="171450" marR="0" lvl="0" indent="-171450">
                  <a:lnSpc>
                    <a:spcPct val="115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Symmetry: W(x, t) = W(−x, t) (weighting only depends on distance, not direction).</a:t>
                </a:r>
              </a:p>
              <a:p>
                <a:pPr marL="171450" marR="0" lvl="0" indent="-171450">
                  <a:lnSpc>
                    <a:spcPct val="115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Non-negativity: W(x, t) ≥ 0 for all x and t &gt; 0.</a:t>
                </a:r>
              </a:p>
              <a:p>
                <a:pPr marL="171450" marR="0" lvl="0" indent="-171450">
                  <a:lnSpc>
                    <a:spcPct val="115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Monotonicity: for each t &gt; 0, W(x, t) is decreasing for all x &gt; 0 (distant points have less weight than closer points).</a:t>
                </a:r>
              </a:p>
              <a:p>
                <a:pPr marL="171450" marR="0" lvl="0" indent="-171450">
                  <a:lnSpc>
                    <a:spcPct val="115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Bounded: W(x, t) ≤ K for all (x, t) for some fixed K &gt; 0. (Typically, we would want K = 1).</a:t>
                </a:r>
              </a:p>
              <a:p>
                <a:pPr marL="171450" marR="0" lvl="0" indent="-171450">
                  <a:lnSpc>
                    <a:spcPct val="115000"/>
                  </a:lnSpc>
                  <a:spcBef>
                    <a:spcPts val="0"/>
                  </a:spcBef>
                  <a:spcAft>
                    <a:spcPts val="800"/>
                  </a:spcAft>
                  <a:buFont typeface="Arial" panose="020B0604020202020204" pitchFamily="34" charset="0"/>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Font typeface="Courier New" panose="02070309020205020404" pitchFamily="49"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Tri-weight or tri-cube (classic LOESS):</a:t>
                </a:r>
                <a14:m>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𝑊</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𝑢</m:t>
                        </m:r>
                      </m:e>
                    </m:d>
                    <m:r>
                      <a:rPr lang="en-US" sz="11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𝑢</m:t>
                                    </m:r>
                                  </m:e>
                                </m:d>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sup>
                            </m:sSup>
                          </m:e>
                        </m:d>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sup>
                    </m:sSup>
                  </m:oMath>
                </a14:m>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or alternatively </a:t>
                </a:r>
                <a14:m>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𝑊</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𝑡</m:t>
                        </m:r>
                      </m:e>
                    </m:d>
                    <m:r>
                      <a:rPr lang="en-US" sz="11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1"/>
                                  <m:mcJc m:val="center"/>
                                </m:mcPr>
                              </m:mc>
                            </m:mcs>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mPr>
                          <m:mr>
                            <m:e>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f>
                                        <m:fPr>
                                          <m:type m:val="lin"/>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d>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sup>
                                          </m:sSup>
                                        </m:num>
                                        <m:den>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𝑡</m:t>
                                              </m:r>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sup>
                                          </m:sSup>
                                        </m:den>
                                      </m:f>
                                    </m:e>
                                  </m:d>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sup>
                              </m:sSup>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𝑓𝑜𝑟</m:t>
                              </m:r>
                              <m:r>
                                <a:rPr lang="en-US" sz="1100" i="1">
                                  <a:effectLst/>
                                  <a:latin typeface="Cambria Math" panose="02040503050406030204" pitchFamily="18" charset="0"/>
                                  <a:ea typeface="Calibri" panose="020F0502020204030204" pitchFamily="34" charset="0"/>
                                  <a:cs typeface="Times New Roman" panose="02020603050405020304" pitchFamily="18" charset="0"/>
                                </a:rPr>
                                <m:t> 0≤</m:t>
                              </m:r>
                              <m:d>
                                <m:dPr>
                                  <m:begChr m:val="|"/>
                                  <m:end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d>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𝑡</m:t>
                              </m:r>
                            </m:e>
                          </m:mr>
                          <m:mr>
                            <m:e>
                              <m:r>
                                <a:rPr lang="en-US" sz="1100" i="1">
                                  <a:effectLst/>
                                  <a:latin typeface="Cambria Math" panose="02040503050406030204" pitchFamily="18" charset="0"/>
                                  <a:ea typeface="Calibri" panose="020F0502020204030204" pitchFamily="34" charset="0"/>
                                  <a:cs typeface="Times New Roman" panose="02020603050405020304" pitchFamily="18" charset="0"/>
                                </a:rPr>
                                <m:t>0 </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𝑓𝑜𝑟</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d>
                              <m:r>
                                <a:rPr lang="en-US" sz="1100" i="1">
                                  <a:effectLst/>
                                  <a:latin typeface="Cambria Math" panose="02040503050406030204" pitchFamily="18" charset="0"/>
                                  <a:ea typeface="Calibri" panose="020F0502020204030204" pitchFamily="34" charset="0"/>
                                  <a:cs typeface="Times New Roman" panose="02020603050405020304" pitchFamily="18" charset="0"/>
                                </a:rPr>
                                <m:t>&gt;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𝑡</m:t>
                              </m:r>
                            </m:e>
                          </m:mr>
                        </m:m>
                      </m:e>
                    </m:d>
                  </m:oMath>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With a window length λ, then the function W(x − x0, λ) will give maximum weight for x = x0, that is W(0, λ) = 1, while giving less and less weight as x moves further away from x0. The weight becomes 0 once x has a distance of λ or more from x0</a:t>
                </a:r>
              </a:p>
              <a:p>
                <a:pPr marL="171450" marR="0" lvl="0" indent="-171450">
                  <a:lnSpc>
                    <a:spcPct val="115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 options </a:t>
                </a:r>
                <a:r>
                  <a:rPr lang="en-US"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https://www.rdocumentation.org/packages/McSpatial/versions/2.0/topics/lwr</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nSpc>
                    <a:spcPct val="115000"/>
                  </a:lnSpc>
                  <a:spcBef>
                    <a:spcPts val="0"/>
                  </a:spcBef>
                  <a:spcAft>
                    <a:spcPts val="800"/>
                  </a:spcAft>
                  <a:buFont typeface="Arial" panose="020B0604020202020204" pitchFamily="34"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Note that the weights Ki0 will differ for each value of x0.</a:t>
                </a:r>
              </a:p>
              <a:p>
                <a:pPr marL="0" lvl="0" indent="0" algn="l" rtl="0">
                  <a:spcBef>
                    <a:spcPts val="0"/>
                  </a:spcBef>
                  <a:spcAft>
                    <a:spcPts val="0"/>
                  </a:spcAft>
                  <a:buNone/>
                </a:pPr>
                <a:r>
                  <a:rPr lang="en-US" dirty="0"/>
                  <a:t>Span=s is the proportion of points used to compute the local regression at x0. s plays a role like the tuning parameter; it controls the flexibility of the nonlinear fit The smaller the value of s, the more local and wiggly will be our fit; alternatively, a very large value of s will lead to a global fit to the data using all of the training observations. We can again use cross-validation to choose s, or we can specify it directly. The larger s is, the smoother the fit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Points closer to the target are more heavily weighted in the weighted least squares regression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Tri-weight or tri-cube weight is classic LOESS (locally estimated scatterplot smoothing)</a:t>
                </a:r>
              </a:p>
              <a:p>
                <a:pPr marL="0" marR="0" lvl="0" indent="0">
                  <a:lnSpc>
                    <a:spcPct val="115000"/>
                  </a:lnSpc>
                  <a:spcBef>
                    <a:spcPts val="0"/>
                  </a:spcBef>
                  <a:spcAft>
                    <a:spcPts val="0"/>
                  </a:spcAft>
                  <a:buFont typeface="Courier New" panose="02070309020205020404" pitchFamily="49"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Other weight functions are possible as long as they satisfy the following conditions:</a:t>
                </a:r>
              </a:p>
              <a:p>
                <a:pPr marL="171450" marR="0" lvl="0" indent="-171450">
                  <a:lnSpc>
                    <a:spcPct val="115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Symmetry: W(x, t) = W(−x, t) (weighting only depends on distance, not direction).</a:t>
                </a:r>
              </a:p>
              <a:p>
                <a:pPr marL="171450" marR="0" lvl="0" indent="-171450">
                  <a:lnSpc>
                    <a:spcPct val="115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Non-negativity: W(x, t) ≥ 0 for all x and t &gt; 0.</a:t>
                </a:r>
              </a:p>
              <a:p>
                <a:pPr marL="171450" marR="0" lvl="0" indent="-171450">
                  <a:lnSpc>
                    <a:spcPct val="115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Monotonicity: for each t &gt; 0, W(x, t) is decreasing for all x &gt; 0 (distant points have less weight than closer points).</a:t>
                </a:r>
              </a:p>
              <a:p>
                <a:pPr marL="171450" marR="0" lvl="0" indent="-171450">
                  <a:lnSpc>
                    <a:spcPct val="115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Bounded: W(x, t) ≤ K for all (x, t) for some fixed K &gt; 0. (Typically, we would want K = 1).</a:t>
                </a:r>
              </a:p>
              <a:p>
                <a:pPr marL="171450" marR="0" lvl="0" indent="-171450">
                  <a:lnSpc>
                    <a:spcPct val="115000"/>
                  </a:lnSpc>
                  <a:spcBef>
                    <a:spcPts val="0"/>
                  </a:spcBef>
                  <a:spcAft>
                    <a:spcPts val="800"/>
                  </a:spcAft>
                  <a:buFont typeface="Arial" panose="020B0604020202020204" pitchFamily="34" charset="0"/>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Font typeface="Courier New" panose="02070309020205020404" pitchFamily="49"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Tri-weight or tri-cube (classic LOESS):</a:t>
                </a:r>
                <a:r>
                  <a:rPr lang="en-US" sz="1100" i="0">
                    <a:effectLst/>
                    <a:latin typeface="Cambria Math" panose="02040503050406030204" pitchFamily="18" charset="0"/>
                    <a:ea typeface="Calibri" panose="020F0502020204030204" pitchFamily="34" charset="0"/>
                    <a:cs typeface="Times New Roman" panose="02020603050405020304" pitchFamily="18" charset="0"/>
                  </a:rPr>
                  <a:t>𝑊(𝑢)=(1−|𝑢|^3 )^3</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or alternatively </a:t>
                </a:r>
                <a:r>
                  <a:rPr lang="en-US" sz="1100" i="0">
                    <a:effectLst/>
                    <a:latin typeface="Cambria Math" panose="02040503050406030204" pitchFamily="18" charset="0"/>
                    <a:ea typeface="Calibri" panose="020F0502020204030204" pitchFamily="34" charset="0"/>
                    <a:cs typeface="Times New Roman" panose="02020603050405020304" pitchFamily="18" charset="0"/>
                  </a:rPr>
                  <a:t>𝑊(𝑥,𝑡)={■8((1−|𝑥|^3∕𝑡^3 )^3  𝑓𝑜𝑟 0≤|𝑥|≤𝑡@0 𝑓𝑜𝑟 |𝑥|&gt;𝑡)┤</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With a window length λ, then the function W(x − x0, λ) will give maximum weight for x = x0, that is W(0, λ) = 1, while giving less and less weight as x moves further away from x0. The weight becomes 0 once x has a distance of λ or more from x0</a:t>
                </a:r>
              </a:p>
              <a:p>
                <a:pPr marL="171450" marR="0" lvl="0" indent="-171450">
                  <a:lnSpc>
                    <a:spcPct val="115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 options </a:t>
                </a:r>
                <a:r>
                  <a:rPr lang="en-US"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https://www.rdocumentation.org/packages/McSpatial/versions/2.0/topics/lwr</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nSpc>
                    <a:spcPct val="115000"/>
                  </a:lnSpc>
                  <a:spcBef>
                    <a:spcPts val="0"/>
                  </a:spcBef>
                  <a:spcAft>
                    <a:spcPts val="800"/>
                  </a:spcAft>
                  <a:buFont typeface="Arial" panose="020B0604020202020204" pitchFamily="34"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Fallback>
      </mc:AlternateContent>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72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0"/>
              </a:spcAft>
              <a:buFont typeface="Courier New" panose="02070309020205020404" pitchFamily="49" charset="0"/>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Span = bandwidth = Length of sliding window acts as a smoothing parameter</a:t>
            </a:r>
          </a:p>
          <a:p>
            <a:pPr algn="l"/>
            <a:r>
              <a:rPr lang="en-US" sz="1800" b="0" i="0" u="none" strike="noStrike" baseline="0" dirty="0">
                <a:latin typeface="LMRoman10-Regular"/>
              </a:rPr>
              <a:t>It controls the flexibility of the non-linear fit. The smaller the value of </a:t>
            </a:r>
            <a:r>
              <a:rPr lang="en-US" sz="1800" b="0" i="0" u="none" strike="noStrike" baseline="0" dirty="0">
                <a:latin typeface="CMMI10"/>
              </a:rPr>
              <a:t>s</a:t>
            </a:r>
            <a:r>
              <a:rPr lang="en-US" sz="1800" b="0" i="0" u="none" strike="noStrike" baseline="0" dirty="0">
                <a:latin typeface="LMRoman10-Regular"/>
              </a:rPr>
              <a:t>, the more </a:t>
            </a:r>
            <a:r>
              <a:rPr lang="en-US" sz="1800" b="0" i="1" u="none" strike="noStrike" baseline="0" dirty="0">
                <a:latin typeface="LMRoman10-Italic"/>
              </a:rPr>
              <a:t>local </a:t>
            </a:r>
            <a:r>
              <a:rPr lang="en-US" sz="1800" b="0" i="0" u="none" strike="noStrike" baseline="0" dirty="0">
                <a:latin typeface="LMRoman10-Regular"/>
              </a:rPr>
              <a:t>and wiggly will be our fit; alternatively, a very large value of </a:t>
            </a:r>
            <a:r>
              <a:rPr lang="en-US" sz="1800" b="0" i="0" u="none" strike="noStrike" baseline="0" dirty="0">
                <a:latin typeface="CMMI10"/>
              </a:rPr>
              <a:t>s </a:t>
            </a:r>
            <a:r>
              <a:rPr lang="en-US" sz="1800" b="0" i="0" u="none" strike="noStrike" baseline="0" dirty="0">
                <a:latin typeface="LMRoman10-Regular"/>
              </a:rPr>
              <a:t>will lead to a global fit to the data using all of the training observations. We can again use cross-validation to choose </a:t>
            </a:r>
            <a:r>
              <a:rPr lang="en-US" sz="1800" b="0" i="0" u="none" strike="noStrike" baseline="0" dirty="0">
                <a:latin typeface="CMMI10"/>
              </a:rPr>
              <a:t>s</a:t>
            </a:r>
            <a:r>
              <a:rPr lang="en-US" sz="1800" b="0" i="0" u="none" strike="noStrike" baseline="0" dirty="0">
                <a:latin typeface="LMRoman10-Regular"/>
              </a:rPr>
              <a:t>, or we can specify it directly.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under-smoothing: The span is too small, which results in extremely wild and jagged fits. The result is typically a poor representation of the underlying process (principal of parsimony).</a:t>
            </a:r>
          </a:p>
          <a:p>
            <a:pPr marL="171450" marR="0" lvl="0" indent="-171450">
              <a:lnSpc>
                <a:spcPct val="115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over-smoothing: The span is too large, which results in ‘too smooth’ of a fit that does not capture the trend in the data. This may capture a global trend well, but loses the fine details for portions of the data.</a:t>
            </a:r>
          </a:p>
          <a:p>
            <a:pPr marL="171450" marR="0" lvl="0" indent="-171450">
              <a:lnSpc>
                <a:spcPct val="115000"/>
              </a:lnSpc>
              <a:spcBef>
                <a:spcPts val="0"/>
              </a:spcBef>
              <a:spcAft>
                <a:spcPts val="0"/>
              </a:spcAft>
              <a:buFont typeface="Arial" panose="020B060402020202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Font typeface="Arial" panose="020B0604020202020204" pitchFamily="34" charset="0"/>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Figure 7.10 displays local linear regression fits on the Wage data, using two values of s: 0.7 and 0.2. As expected, the fit obtained using s = 0.7 is smoother than that obtained using s = 0.2.</a:t>
            </a:r>
          </a:p>
          <a:p>
            <a:endParaRPr lang="en-US" dirty="0"/>
          </a:p>
        </p:txBody>
      </p:sp>
      <p:sp>
        <p:nvSpPr>
          <p:cNvPr id="4" name="Slide Number Placeholder 3"/>
          <p:cNvSpPr>
            <a:spLocks noGrp="1"/>
          </p:cNvSpPr>
          <p:nvPr>
            <p:ph type="sldNum" sz="quarter" idx="5"/>
          </p:nvPr>
        </p:nvSpPr>
        <p:spPr/>
        <p:txBody>
          <a:bodyPr/>
          <a:lstStyle/>
          <a:p>
            <a:fld id="{9739DB81-431D-432C-9EC2-F0B367EDDC5D}" type="slidenum">
              <a:rPr lang="en-US" smtClean="0"/>
              <a:t>32</a:t>
            </a:fld>
            <a:endParaRPr lang="en-US" dirty="0"/>
          </a:p>
        </p:txBody>
      </p:sp>
    </p:spTree>
    <p:extLst>
      <p:ext uri="{BB962C8B-B14F-4D97-AF65-F5344CB8AC3E}">
        <p14:creationId xmlns:p14="http://schemas.microsoft.com/office/powerpoint/2010/main" val="3400609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Plantagenet Cherokee" panose="02020602070100000000" pitchFamily="18" charset="0"/>
              </a:rPr>
              <a:t>GAMs allow us to combine all of the models we just showed in addition to others into one model by using different methods for each variable. For example, we can incorporate regression splines into f_2, a function of age. Or we can incorporate a step function into f_3, a function of education.</a:t>
            </a:r>
            <a:endParaRPr lang="en-US"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668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Then we can combine these components in our final model. </a:t>
            </a:r>
            <a:r>
              <a:rPr lang="en-US" sz="1200" dirty="0">
                <a:latin typeface="Plantagenet Cherokee" panose="02020602070100000000" pitchFamily="18" charset="0"/>
              </a:rPr>
              <a:t>The contribution of each variable is modeled using any of the methods we’ve shown.</a:t>
            </a:r>
            <a:endParaRPr lang="en-US"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2938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Plantagenet Cherokee" panose="02020602070100000000" pitchFamily="18" charset="0"/>
                <a:ea typeface="Calibri"/>
                <a:cs typeface="Calibri"/>
                <a:sym typeface="Calibri"/>
              </a:rPr>
              <a:t>Recall the dataset we used earlier for predicting crime rates. We can use the same dataset to make predictions about different variables. This time, we will explore the use of polynomial regression and regression splines for predicting nitrogen oxide (</a:t>
            </a:r>
            <a:r>
              <a:rPr lang="en-US" sz="1200" dirty="0">
                <a:solidFill>
                  <a:schemeClr val="tx1"/>
                </a:solidFill>
                <a:latin typeface="Plantagenet Cherokee" panose="02020602070100000000" pitchFamily="18" charset="0"/>
              </a:rPr>
              <a:t>NO</a:t>
            </a:r>
            <a:r>
              <a:rPr lang="en-US" sz="1200" baseline="-25000" dirty="0">
                <a:solidFill>
                  <a:schemeClr val="tx1"/>
                </a:solidFill>
                <a:latin typeface="Plantagenet Cherokee" panose="02020602070100000000" pitchFamily="18" charset="0"/>
              </a:rPr>
              <a:t>2</a:t>
            </a:r>
            <a:r>
              <a:rPr lang="en-US" sz="1200" dirty="0">
                <a:solidFill>
                  <a:schemeClr val="tx1"/>
                </a:solidFill>
                <a:latin typeface="Plantagenet Cherokee" panose="02020602070100000000" pitchFamily="18" charset="0"/>
              </a:rPr>
              <a:t>) concentration in the air using a single variable, distance from an employment center.</a:t>
            </a:r>
            <a:endParaRPr lang="en-US" sz="1200" dirty="0">
              <a:solidFill>
                <a:schemeClr val="tx1"/>
              </a:solidFill>
              <a:latin typeface="Plantagenet Cherokee" panose="02020602070100000000" pitchFamily="18" charset="0"/>
              <a:ea typeface="Calibri"/>
              <a:cs typeface="Calibri"/>
              <a:sym typeface="Calibri"/>
            </a:endParaRPr>
          </a:p>
          <a:p>
            <a:pPr marL="0" lvl="0" indent="0" algn="l" rtl="0">
              <a:spcBef>
                <a:spcPts val="0"/>
              </a:spcBef>
              <a:spcAft>
                <a:spcPts val="0"/>
              </a:spcAft>
              <a:buNone/>
            </a:pPr>
            <a:endParaRPr lang="en-US" dirty="0"/>
          </a:p>
          <a:p>
            <a:endParaRPr lang="en-US" dirty="0"/>
          </a:p>
          <a:p>
            <a:r>
              <a:rPr lang="en-US" dirty="0"/>
              <a:t>In this exercise, we use the Boston data set, which is part of the ISLP package. We will use two columns from this data: dis (the weighted mean of distances to five Boston employment centers) and </a:t>
            </a:r>
            <a:r>
              <a:rPr lang="en-US" dirty="0" err="1"/>
              <a:t>nox</a:t>
            </a:r>
            <a:r>
              <a:rPr lang="en-US" dirty="0"/>
              <a:t> (nitrogen oxides concentration in parts per 10 million). We treat dis as the predictors and </a:t>
            </a:r>
            <a:r>
              <a:rPr lang="en-US" dirty="0" err="1"/>
              <a:t>nox</a:t>
            </a:r>
            <a:r>
              <a:rPr lang="en-US" dirty="0"/>
              <a:t> as the response. Let's start by reading in the data and taking a look at a summary of the columns we're interested in.</a:t>
            </a:r>
          </a:p>
        </p:txBody>
      </p:sp>
      <p:sp>
        <p:nvSpPr>
          <p:cNvPr id="4" name="Slide Number Placeholder 3"/>
          <p:cNvSpPr>
            <a:spLocks noGrp="1"/>
          </p:cNvSpPr>
          <p:nvPr>
            <p:ph type="sldNum" sz="quarter" idx="5"/>
          </p:nvPr>
        </p:nvSpPr>
        <p:spPr/>
        <p:txBody>
          <a:bodyPr/>
          <a:lstStyle/>
          <a:p>
            <a:fld id="{9739DB81-431D-432C-9EC2-F0B367EDDC5D}" type="slidenum">
              <a:rPr lang="en-US" smtClean="0"/>
              <a:t>36</a:t>
            </a:fld>
            <a:endParaRPr lang="en-US" dirty="0"/>
          </a:p>
        </p:txBody>
      </p:sp>
    </p:spTree>
    <p:extLst>
      <p:ext uri="{BB962C8B-B14F-4D97-AF65-F5344CB8AC3E}">
        <p14:creationId xmlns:p14="http://schemas.microsoft.com/office/powerpoint/2010/main" val="2798811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exercise, recall the ML paradigm to evaluate model performance with test error</a:t>
            </a:r>
          </a:p>
          <a:p>
            <a:endParaRPr lang="en-US" dirty="0"/>
          </a:p>
          <a:p>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recall our code rode map</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80046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It seems we’re plotting all of the data but overlaying the fitted polynomial regression curve based on just our training set. </a:t>
            </a: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46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Calibri" panose="020F0502020204030204" pitchFamily="34" charset="0"/>
                <a:ea typeface="Calibri" panose="020F0502020204030204" pitchFamily="34" charset="0"/>
              </a:rPr>
              <a:t>We will be focused on regression methods with a continuous or quantitative response</a:t>
            </a:r>
            <a:endParaRPr lang="en-US" sz="1200"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6</a:t>
            </a:fld>
            <a:endParaRPr lang="en-US"/>
          </a:p>
        </p:txBody>
      </p:sp>
    </p:spTree>
    <p:extLst>
      <p:ext uri="{BB962C8B-B14F-4D97-AF65-F5344CB8AC3E}">
        <p14:creationId xmlns:p14="http://schemas.microsoft.com/office/powerpoint/2010/main" val="890218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913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43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9DB81-431D-432C-9EC2-F0B367EDDC5D}" type="slidenum">
              <a:rPr lang="en-US" smtClean="0"/>
              <a:t>43</a:t>
            </a:fld>
            <a:endParaRPr lang="en-US" dirty="0"/>
          </a:p>
        </p:txBody>
      </p:sp>
    </p:spTree>
    <p:extLst>
      <p:ext uri="{BB962C8B-B14F-4D97-AF65-F5344CB8AC3E}">
        <p14:creationId xmlns:p14="http://schemas.microsoft.com/office/powerpoint/2010/main" val="233491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Plantagenet Cherokee" panose="02020602070100000000" pitchFamily="18" charset="0"/>
                <a:ea typeface="Calibri"/>
                <a:cs typeface="Calibri"/>
                <a:sym typeface="Calibri"/>
              </a:rPr>
              <a:t>Recall the college applications dataset we used earlier for number of applications. We will use the same dataset to make predictions about out of state tuition value using GAMs. </a:t>
            </a:r>
            <a:endParaRPr lang="en-US" sz="1200" dirty="0">
              <a:solidFill>
                <a:schemeClr val="tx1"/>
              </a:solidFill>
              <a:latin typeface="Plantagenet Cherokee" panose="02020602070100000000" pitchFamily="18" charset="0"/>
              <a:ea typeface="Calibri"/>
              <a:cs typeface="Calibri"/>
              <a:sym typeface="Calibri"/>
            </a:endParaRPr>
          </a:p>
          <a:p>
            <a:endParaRPr lang="en-US" dirty="0"/>
          </a:p>
        </p:txBody>
      </p:sp>
      <p:sp>
        <p:nvSpPr>
          <p:cNvPr id="4" name="Slide Number Placeholder 3"/>
          <p:cNvSpPr>
            <a:spLocks noGrp="1"/>
          </p:cNvSpPr>
          <p:nvPr>
            <p:ph type="sldNum" sz="quarter" idx="5"/>
          </p:nvPr>
        </p:nvSpPr>
        <p:spPr/>
        <p:txBody>
          <a:bodyPr/>
          <a:lstStyle/>
          <a:p>
            <a:fld id="{9739DB81-431D-432C-9EC2-F0B367EDDC5D}" type="slidenum">
              <a:rPr lang="en-US" smtClean="0"/>
              <a:t>44</a:t>
            </a:fld>
            <a:endParaRPr lang="en-US" dirty="0"/>
          </a:p>
        </p:txBody>
      </p:sp>
    </p:spTree>
    <p:extLst>
      <p:ext uri="{BB962C8B-B14F-4D97-AF65-F5344CB8AC3E}">
        <p14:creationId xmlns:p14="http://schemas.microsoft.com/office/powerpoint/2010/main" val="2578978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150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655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Plantagenet Cherokee" panose="02020602070100000000" pitchFamily="18" charset="0"/>
                <a:ea typeface="Calibri"/>
                <a:cs typeface="Calibri"/>
                <a:sym typeface="Calibri"/>
              </a:rPr>
              <a:t>Use the models presented here on the car dataset to predict miles per gallon. Recall we can use polynomial regression, regression splines, and GAMs.</a:t>
            </a:r>
            <a:endParaRPr lang="en-US" sz="1200" dirty="0">
              <a:solidFill>
                <a:schemeClr val="tx1"/>
              </a:solidFill>
              <a:latin typeface="Plantagenet Cherokee" panose="02020602070100000000" pitchFamily="18" charset="0"/>
              <a:ea typeface="Calibri"/>
              <a:cs typeface="Calibri"/>
              <a:sym typeface="Calibri"/>
            </a:endParaRPr>
          </a:p>
          <a:p>
            <a:endParaRPr lang="en-US" dirty="0"/>
          </a:p>
        </p:txBody>
      </p:sp>
      <p:sp>
        <p:nvSpPr>
          <p:cNvPr id="4" name="Slide Number Placeholder 3"/>
          <p:cNvSpPr>
            <a:spLocks noGrp="1"/>
          </p:cNvSpPr>
          <p:nvPr>
            <p:ph type="sldNum" sz="quarter" idx="5"/>
          </p:nvPr>
        </p:nvSpPr>
        <p:spPr/>
        <p:txBody>
          <a:bodyPr/>
          <a:lstStyle/>
          <a:p>
            <a:fld id="{9739DB81-431D-432C-9EC2-F0B367EDDC5D}" type="slidenum">
              <a:rPr lang="en-US" smtClean="0"/>
              <a:t>47</a:t>
            </a:fld>
            <a:endParaRPr lang="en-US" dirty="0"/>
          </a:p>
        </p:txBody>
      </p:sp>
    </p:spTree>
    <p:extLst>
      <p:ext uri="{BB962C8B-B14F-4D97-AF65-F5344CB8AC3E}">
        <p14:creationId xmlns:p14="http://schemas.microsoft.com/office/powerpoint/2010/main" val="1095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module, we reviewed concepts related to improving the linear regression model. We are now going to move beyond linearity and look at a set of nonlinear modeling techniques</a:t>
            </a:r>
          </a:p>
        </p:txBody>
      </p:sp>
      <p:sp>
        <p:nvSpPr>
          <p:cNvPr id="4" name="Slide Number Placeholder 3"/>
          <p:cNvSpPr>
            <a:spLocks noGrp="1"/>
          </p:cNvSpPr>
          <p:nvPr>
            <p:ph type="sldNum" sz="quarter" idx="5"/>
          </p:nvPr>
        </p:nvSpPr>
        <p:spPr/>
        <p:txBody>
          <a:bodyPr/>
          <a:lstStyle/>
          <a:p>
            <a:fld id="{CE4E635B-CFEB-44A4-B187-80871970DC23}" type="slidenum">
              <a:rPr lang="en-US" smtClean="0"/>
              <a:t>49</a:t>
            </a:fld>
            <a:endParaRPr lang="en-US"/>
          </a:p>
        </p:txBody>
      </p:sp>
    </p:spTree>
    <p:extLst>
      <p:ext uri="{BB962C8B-B14F-4D97-AF65-F5344CB8AC3E}">
        <p14:creationId xmlns:p14="http://schemas.microsoft.com/office/powerpoint/2010/main" val="17250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1200"/>
              </a:spcAft>
            </a:pPr>
            <a:r>
              <a:rPr lang="en-US" sz="1200" dirty="0">
                <a:effectLst/>
                <a:latin typeface="Calibri" panose="020F0502020204030204" pitchFamily="34" charset="0"/>
                <a:ea typeface="Times New Roman" panose="02020603050405020304" pitchFamily="18" charset="0"/>
              </a:rPr>
              <a:t>Nonlinear methods can be both parametric and nonparametric. We will start with parametric models like polynomial regression and work are way up to nonparametric methods like splines</a:t>
            </a:r>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7</a:t>
            </a:fld>
            <a:endParaRPr lang="en-US"/>
          </a:p>
        </p:txBody>
      </p:sp>
    </p:spTree>
    <p:extLst>
      <p:ext uri="{BB962C8B-B14F-4D97-AF65-F5344CB8AC3E}">
        <p14:creationId xmlns:p14="http://schemas.microsoft.com/office/powerpoint/2010/main" val="95984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a:t>
            </a:r>
            <a:r>
              <a:rPr lang="en-US" baseline="0" dirty="0"/>
              <a:t> slide is animated. Pictures appear one at a time on click.</a:t>
            </a:r>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684542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Polynomial regression is a simple </a:t>
            </a:r>
            <a:r>
              <a:rPr lang="en-US" baseline="0" dirty="0"/>
              <a:t>way to extend linear regression to a non-linear situation. It is based on adding extra predictors to the model that are obtained by raising the original predictor to a power, for example, 2, 3, 4 power. Typically, would be unusual to go beyond degree 3 or 4 because the curve becomes overly flexible and could take an unusual shape.</a:t>
            </a:r>
          </a:p>
          <a:p>
            <a:pPr marL="0" lvl="0" indent="0" algn="l" rtl="0">
              <a:spcBef>
                <a:spcPts val="0"/>
              </a:spcBef>
              <a:spcAft>
                <a:spcPts val="0"/>
              </a:spcAft>
              <a:buNone/>
            </a:pPr>
            <a:r>
              <a:rPr lang="en-US" baseline="0" dirty="0"/>
              <a:t>Left graph: The solid blue curve is a degree-4 polynomial of wage (in thousands of dollars) as a function of age, fit by least squares. The dashed curves indicate an estimated 95 % confidence interval.</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Step functions we break the range of X into bins, and fit a different constant in each bin. This amounts to converting a continuous variable into an ordered categorical variable. We then use linear regression. Unless there are natural breakpoints in the predictors, piecewise-constant functions might not really capture what is going on</a:t>
            </a:r>
          </a:p>
          <a:p>
            <a:pPr marL="0" lvl="0" indent="0" algn="l" rtl="0">
              <a:spcBef>
                <a:spcPts val="0"/>
              </a:spcBef>
              <a:spcAft>
                <a:spcPts val="0"/>
              </a:spcAft>
              <a:buNone/>
            </a:pPr>
            <a:r>
              <a:rPr lang="en-US" baseline="0" dirty="0"/>
              <a:t>Right graph: The solid curve displays the fitted value from a least squares regression of wage (in thousands of dollars) using step functions of age. The dashed curves indicate an estimated 95 % confidence interval. The fit is a piecewise constant function. Note that the first bin misses the increasing trend of wage with age</a:t>
            </a: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558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r>
              <a:rPr lang="en-US" sz="1200" b="0" i="0" u="none" strike="noStrike" kern="1200" baseline="0" dirty="0">
                <a:solidFill>
                  <a:schemeClr val="tx1"/>
                </a:solidFill>
                <a:latin typeface="+mn-lt"/>
                <a:ea typeface="+mn-ea"/>
                <a:cs typeface="+mn-cs"/>
              </a:rPr>
              <a:t>Regression splines are an extension of polynomials and step functions.  They involve dividing the range of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into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distinct regions. Within each region, a polynomial function is fit. However, these polynomials are constrained so that they join smoothly at the region boundaries, or </a:t>
            </a:r>
            <a:r>
              <a:rPr lang="en-US" sz="1200" b="0" i="1" u="none" strike="noStrike" kern="1200" baseline="0" dirty="0">
                <a:solidFill>
                  <a:schemeClr val="tx1"/>
                </a:solidFill>
                <a:latin typeface="+mn-lt"/>
                <a:ea typeface="+mn-ea"/>
                <a:cs typeface="+mn-cs"/>
              </a:rPr>
              <a:t>knots</a:t>
            </a:r>
            <a:r>
              <a:rPr lang="en-US" sz="1200" b="0" i="0" u="none" strike="noStrike" kern="1200" baseline="0" dirty="0">
                <a:solidFill>
                  <a:schemeClr val="tx1"/>
                </a:solidFill>
                <a:latin typeface="+mn-lt"/>
                <a:ea typeface="+mn-ea"/>
                <a:cs typeface="+mn-cs"/>
              </a:rPr>
              <a:t>. We can get a very flexible fit with this approach.</a:t>
            </a:r>
          </a:p>
          <a:p>
            <a:r>
              <a:rPr lang="en-US" sz="1200" b="0" i="0" u="none" strike="noStrike" kern="1200" baseline="0" dirty="0">
                <a:solidFill>
                  <a:schemeClr val="tx1"/>
                </a:solidFill>
                <a:latin typeface="+mn-lt"/>
                <a:ea typeface="+mn-ea"/>
                <a:cs typeface="+mn-cs"/>
              </a:rPr>
              <a:t>Left graph: The cubic polynomials are constrained to be continuous, and to have continuous first and second derivatives. In general a cubic spline with K knots uses a total of 4+K degrees of freedom</a:t>
            </a:r>
          </a:p>
          <a:p>
            <a:endParaRPr lang="en-US" sz="1200" b="0" i="0" u="none" strike="noStrike" kern="1200" baseline="0" dirty="0">
              <a:solidFill>
                <a:schemeClr val="tx1"/>
              </a:solidFill>
              <a:latin typeface="+mn-lt"/>
              <a:ea typeface="+mn-ea"/>
              <a:cs typeface="+mn-cs"/>
            </a:endParaRPr>
          </a:p>
          <a:p>
            <a:r>
              <a:rPr lang="en-US" dirty="0"/>
              <a:t>Smoothing splines</a:t>
            </a:r>
            <a:r>
              <a:rPr lang="en-US" baseline="0" dirty="0"/>
              <a:t> are similar to regression splines, but they result from minimizing a residual sum of squares criterion subject to a smoothness penalty.</a:t>
            </a: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134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r>
              <a:rPr lang="en-US" sz="1200" b="0" i="1" u="none" strike="noStrike" kern="1200" baseline="0" dirty="0">
                <a:solidFill>
                  <a:schemeClr val="tx1"/>
                </a:solidFill>
                <a:latin typeface="+mn-lt"/>
                <a:ea typeface="+mn-ea"/>
                <a:cs typeface="+mn-cs"/>
              </a:rPr>
              <a:t>Local regression </a:t>
            </a:r>
            <a:r>
              <a:rPr lang="en-US" sz="1200" b="0" i="0" u="none" strike="noStrike" kern="1200" baseline="0" dirty="0">
                <a:solidFill>
                  <a:schemeClr val="tx1"/>
                </a:solidFill>
                <a:latin typeface="+mn-lt"/>
                <a:ea typeface="+mn-ea"/>
                <a:cs typeface="+mn-cs"/>
              </a:rPr>
              <a:t>is similar to splines, but differs in an important way. The regions are allowed to overlap, and do so in a very smooth way.</a:t>
            </a:r>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38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r>
              <a:rPr lang="en-US" sz="1200" b="0" i="1" u="none" strike="noStrike" kern="1200" baseline="0" dirty="0">
                <a:solidFill>
                  <a:schemeClr val="tx1"/>
                </a:solidFill>
                <a:latin typeface="+mn-lt"/>
                <a:ea typeface="+mn-ea"/>
                <a:cs typeface="+mn-cs"/>
              </a:rPr>
              <a:t>Generalized additive models </a:t>
            </a:r>
            <a:r>
              <a:rPr lang="en-US" sz="1200" b="0" i="0" u="none" strike="noStrike" kern="1200" baseline="0" dirty="0">
                <a:solidFill>
                  <a:schemeClr val="tx1"/>
                </a:solidFill>
                <a:latin typeface="+mn-lt"/>
                <a:ea typeface="+mn-ea"/>
                <a:cs typeface="+mn-cs"/>
              </a:rPr>
              <a:t>allow us to extend the methods above to deal with multiple predictors.</a:t>
            </a:r>
            <a:endParaRPr lang="en-US" dirty="0"/>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942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dirty="0"/>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878223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Moving Beyond Linearity</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222530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Moving Beyond Linearity</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433736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Moving Beyond Linearity</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676427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49587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Moving Beyond Linearity</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869784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Moving Beyond Linearity</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72868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Moving Beyond Linearity</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340881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Moving Beyond Linearity</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315819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p>
            <a:r>
              <a:rPr lang="en-US" dirty="0"/>
              <a:t>Moving Beyond Linearity</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991446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Moving Beyond Linearity</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6164934"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Smoothing Splines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8213605"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Local Regression</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188408" y="407022"/>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Regression Splines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144965" y="414341"/>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Step Functions</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18288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Polynomial Regression</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8594452"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456925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6545781"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2525812"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5228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
        <p:nvSpPr>
          <p:cNvPr id="24" name="Rectangle 23">
            <a:extLst>
              <a:ext uri="{FF2B5EF4-FFF2-40B4-BE49-F238E27FC236}">
                <a16:creationId xmlns:a16="http://schemas.microsoft.com/office/drawing/2014/main" id="{5332158A-D94D-4C46-95C5-BC7ACF555D85}"/>
              </a:ext>
            </a:extLst>
          </p:cNvPr>
          <p:cNvSpPr/>
          <p:nvPr userDrawn="1"/>
        </p:nvSpPr>
        <p:spPr>
          <a:xfrm>
            <a:off x="10185181" y="405420"/>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6. </a:t>
            </a:r>
          </a:p>
          <a:p>
            <a:pPr algn="ctr"/>
            <a:r>
              <a:rPr lang="en-US" sz="1600" dirty="0">
                <a:solidFill>
                  <a:schemeClr val="tx1">
                    <a:lumMod val="50000"/>
                  </a:schemeClr>
                </a:solidFill>
              </a:rPr>
              <a:t>General Additive Models</a:t>
            </a:r>
          </a:p>
        </p:txBody>
      </p:sp>
      <p:sp>
        <p:nvSpPr>
          <p:cNvPr id="25" name="Rectangle 24">
            <a:extLst>
              <a:ext uri="{FF2B5EF4-FFF2-40B4-BE49-F238E27FC236}">
                <a16:creationId xmlns:a16="http://schemas.microsoft.com/office/drawing/2014/main" id="{F7C4C7BE-BFF9-4378-AF1E-A89E3AF5F8C1}"/>
              </a:ext>
            </a:extLst>
          </p:cNvPr>
          <p:cNvSpPr/>
          <p:nvPr userDrawn="1"/>
        </p:nvSpPr>
        <p:spPr>
          <a:xfrm>
            <a:off x="10566028" y="735071"/>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6</a:t>
            </a:r>
          </a:p>
        </p:txBody>
      </p:sp>
    </p:spTree>
    <p:extLst>
      <p:ext uri="{BB962C8B-B14F-4D97-AF65-F5344CB8AC3E}">
        <p14:creationId xmlns:p14="http://schemas.microsoft.com/office/powerpoint/2010/main" val="102697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Moving Beyond Linearity</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6164934"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Smoothing Splines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8213605"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Local Regression</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188408" y="407022"/>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Regression Splines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144965" y="414341"/>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Step Functions</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18288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Polynomial Regression</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8594452"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456925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6545781"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2525812"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5228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
        <p:nvSpPr>
          <p:cNvPr id="24" name="Rectangle 23">
            <a:extLst>
              <a:ext uri="{FF2B5EF4-FFF2-40B4-BE49-F238E27FC236}">
                <a16:creationId xmlns:a16="http://schemas.microsoft.com/office/drawing/2014/main" id="{5332158A-D94D-4C46-95C5-BC7ACF555D85}"/>
              </a:ext>
            </a:extLst>
          </p:cNvPr>
          <p:cNvSpPr/>
          <p:nvPr userDrawn="1"/>
        </p:nvSpPr>
        <p:spPr>
          <a:xfrm>
            <a:off x="10185181" y="405420"/>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6. </a:t>
            </a:r>
          </a:p>
          <a:p>
            <a:pPr algn="ctr"/>
            <a:r>
              <a:rPr lang="en-US" sz="1600" dirty="0">
                <a:solidFill>
                  <a:schemeClr val="tx1">
                    <a:lumMod val="50000"/>
                  </a:schemeClr>
                </a:solidFill>
              </a:rPr>
              <a:t>General Additive Models</a:t>
            </a:r>
          </a:p>
        </p:txBody>
      </p:sp>
      <p:sp>
        <p:nvSpPr>
          <p:cNvPr id="25" name="Rectangle 24">
            <a:extLst>
              <a:ext uri="{FF2B5EF4-FFF2-40B4-BE49-F238E27FC236}">
                <a16:creationId xmlns:a16="http://schemas.microsoft.com/office/drawing/2014/main" id="{F7C4C7BE-BFF9-4378-AF1E-A89E3AF5F8C1}"/>
              </a:ext>
            </a:extLst>
          </p:cNvPr>
          <p:cNvSpPr/>
          <p:nvPr userDrawn="1"/>
        </p:nvSpPr>
        <p:spPr>
          <a:xfrm>
            <a:off x="10566028" y="735071"/>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6</a:t>
            </a:r>
          </a:p>
        </p:txBody>
      </p:sp>
    </p:spTree>
    <p:extLst>
      <p:ext uri="{BB962C8B-B14F-4D97-AF65-F5344CB8AC3E}">
        <p14:creationId xmlns:p14="http://schemas.microsoft.com/office/powerpoint/2010/main" val="21732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Moving Beyond Linearity</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6164934"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Smoothing Splines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8213605"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Local Regression</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188408" y="407022"/>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Regression Splines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144965" y="414341"/>
            <a:ext cx="18288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Step Functions</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18288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Polynomial Regression</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8594452"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456925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6545781"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2525812"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5228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
        <p:nvSpPr>
          <p:cNvPr id="24" name="Rectangle 23">
            <a:extLst>
              <a:ext uri="{FF2B5EF4-FFF2-40B4-BE49-F238E27FC236}">
                <a16:creationId xmlns:a16="http://schemas.microsoft.com/office/drawing/2014/main" id="{5332158A-D94D-4C46-95C5-BC7ACF555D85}"/>
              </a:ext>
            </a:extLst>
          </p:cNvPr>
          <p:cNvSpPr/>
          <p:nvPr userDrawn="1"/>
        </p:nvSpPr>
        <p:spPr>
          <a:xfrm>
            <a:off x="10185181" y="405420"/>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6. </a:t>
            </a:r>
          </a:p>
          <a:p>
            <a:pPr algn="ctr"/>
            <a:r>
              <a:rPr lang="en-US" sz="1600" dirty="0">
                <a:solidFill>
                  <a:schemeClr val="tx1">
                    <a:lumMod val="50000"/>
                  </a:schemeClr>
                </a:solidFill>
              </a:rPr>
              <a:t>General Additive Models</a:t>
            </a:r>
          </a:p>
        </p:txBody>
      </p:sp>
      <p:sp>
        <p:nvSpPr>
          <p:cNvPr id="25" name="Rectangle 24">
            <a:extLst>
              <a:ext uri="{FF2B5EF4-FFF2-40B4-BE49-F238E27FC236}">
                <a16:creationId xmlns:a16="http://schemas.microsoft.com/office/drawing/2014/main" id="{F7C4C7BE-BFF9-4378-AF1E-A89E3AF5F8C1}"/>
              </a:ext>
            </a:extLst>
          </p:cNvPr>
          <p:cNvSpPr/>
          <p:nvPr userDrawn="1"/>
        </p:nvSpPr>
        <p:spPr>
          <a:xfrm>
            <a:off x="10566028" y="735071"/>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6</a:t>
            </a:r>
          </a:p>
        </p:txBody>
      </p:sp>
    </p:spTree>
    <p:extLst>
      <p:ext uri="{BB962C8B-B14F-4D97-AF65-F5344CB8AC3E}">
        <p14:creationId xmlns:p14="http://schemas.microsoft.com/office/powerpoint/2010/main" val="381930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Moving Beyond Linearity</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6164934"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Smoothing Splines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8213605"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Local Regression</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188408" y="407022"/>
            <a:ext cx="18288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Regression Splines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144965" y="414341"/>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Step Functions</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18288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Polynomial Regression</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8594452"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456925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6545781"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2525812"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5228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
        <p:nvSpPr>
          <p:cNvPr id="24" name="Rectangle 23">
            <a:extLst>
              <a:ext uri="{FF2B5EF4-FFF2-40B4-BE49-F238E27FC236}">
                <a16:creationId xmlns:a16="http://schemas.microsoft.com/office/drawing/2014/main" id="{5332158A-D94D-4C46-95C5-BC7ACF555D85}"/>
              </a:ext>
            </a:extLst>
          </p:cNvPr>
          <p:cNvSpPr/>
          <p:nvPr userDrawn="1"/>
        </p:nvSpPr>
        <p:spPr>
          <a:xfrm>
            <a:off x="10185181" y="405420"/>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6. </a:t>
            </a:r>
          </a:p>
          <a:p>
            <a:pPr algn="ctr"/>
            <a:r>
              <a:rPr lang="en-US" sz="1600" dirty="0">
                <a:solidFill>
                  <a:schemeClr val="tx1">
                    <a:lumMod val="50000"/>
                  </a:schemeClr>
                </a:solidFill>
              </a:rPr>
              <a:t>General Additive Models</a:t>
            </a:r>
          </a:p>
        </p:txBody>
      </p:sp>
      <p:sp>
        <p:nvSpPr>
          <p:cNvPr id="25" name="Rectangle 24">
            <a:extLst>
              <a:ext uri="{FF2B5EF4-FFF2-40B4-BE49-F238E27FC236}">
                <a16:creationId xmlns:a16="http://schemas.microsoft.com/office/drawing/2014/main" id="{F7C4C7BE-BFF9-4378-AF1E-A89E3AF5F8C1}"/>
              </a:ext>
            </a:extLst>
          </p:cNvPr>
          <p:cNvSpPr/>
          <p:nvPr userDrawn="1"/>
        </p:nvSpPr>
        <p:spPr>
          <a:xfrm>
            <a:off x="10566028" y="735071"/>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6</a:t>
            </a:r>
          </a:p>
        </p:txBody>
      </p:sp>
    </p:spTree>
    <p:extLst>
      <p:ext uri="{BB962C8B-B14F-4D97-AF65-F5344CB8AC3E}">
        <p14:creationId xmlns:p14="http://schemas.microsoft.com/office/powerpoint/2010/main" val="44121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Moving Beyond Linearity</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6164934" y="407022"/>
            <a:ext cx="182880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Smoothing Splines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8213605"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Local Regression</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188408" y="407022"/>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Regression Splines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144965" y="414341"/>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Step Functions</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18288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Polynomial Regression</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8594452"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456925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6545781"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2525812"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5228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
        <p:nvSpPr>
          <p:cNvPr id="24" name="Rectangle 23">
            <a:extLst>
              <a:ext uri="{FF2B5EF4-FFF2-40B4-BE49-F238E27FC236}">
                <a16:creationId xmlns:a16="http://schemas.microsoft.com/office/drawing/2014/main" id="{5332158A-D94D-4C46-95C5-BC7ACF555D85}"/>
              </a:ext>
            </a:extLst>
          </p:cNvPr>
          <p:cNvSpPr/>
          <p:nvPr userDrawn="1"/>
        </p:nvSpPr>
        <p:spPr>
          <a:xfrm>
            <a:off x="10185181" y="405420"/>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6. </a:t>
            </a:r>
          </a:p>
          <a:p>
            <a:pPr algn="ctr"/>
            <a:r>
              <a:rPr lang="en-US" sz="1600" dirty="0">
                <a:solidFill>
                  <a:schemeClr val="tx1">
                    <a:lumMod val="50000"/>
                  </a:schemeClr>
                </a:solidFill>
              </a:rPr>
              <a:t>General Additive Models</a:t>
            </a:r>
          </a:p>
        </p:txBody>
      </p:sp>
      <p:sp>
        <p:nvSpPr>
          <p:cNvPr id="25" name="Rectangle 24">
            <a:extLst>
              <a:ext uri="{FF2B5EF4-FFF2-40B4-BE49-F238E27FC236}">
                <a16:creationId xmlns:a16="http://schemas.microsoft.com/office/drawing/2014/main" id="{F7C4C7BE-BFF9-4378-AF1E-A89E3AF5F8C1}"/>
              </a:ext>
            </a:extLst>
          </p:cNvPr>
          <p:cNvSpPr/>
          <p:nvPr userDrawn="1"/>
        </p:nvSpPr>
        <p:spPr>
          <a:xfrm>
            <a:off x="10566028" y="735071"/>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6</a:t>
            </a:r>
          </a:p>
        </p:txBody>
      </p:sp>
    </p:spTree>
    <p:extLst>
      <p:ext uri="{BB962C8B-B14F-4D97-AF65-F5344CB8AC3E}">
        <p14:creationId xmlns:p14="http://schemas.microsoft.com/office/powerpoint/2010/main" val="505504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Moving Beyond Linearity</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6164934"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Smoothing Splines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8213605" y="407022"/>
            <a:ext cx="182880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Local Regression</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188408" y="407022"/>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Regression Splines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144965" y="414341"/>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Step Functions</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18288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Polynomial Regression</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8594452"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456925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6545781"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2525812"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5228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
        <p:nvSpPr>
          <p:cNvPr id="24" name="Rectangle 23">
            <a:extLst>
              <a:ext uri="{FF2B5EF4-FFF2-40B4-BE49-F238E27FC236}">
                <a16:creationId xmlns:a16="http://schemas.microsoft.com/office/drawing/2014/main" id="{5332158A-D94D-4C46-95C5-BC7ACF555D85}"/>
              </a:ext>
            </a:extLst>
          </p:cNvPr>
          <p:cNvSpPr/>
          <p:nvPr userDrawn="1"/>
        </p:nvSpPr>
        <p:spPr>
          <a:xfrm>
            <a:off x="10185181" y="405420"/>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6. </a:t>
            </a:r>
          </a:p>
          <a:p>
            <a:pPr algn="ctr"/>
            <a:r>
              <a:rPr lang="en-US" sz="1600" dirty="0">
                <a:solidFill>
                  <a:schemeClr val="tx1">
                    <a:lumMod val="50000"/>
                  </a:schemeClr>
                </a:solidFill>
              </a:rPr>
              <a:t>General Additive Models</a:t>
            </a:r>
          </a:p>
        </p:txBody>
      </p:sp>
      <p:sp>
        <p:nvSpPr>
          <p:cNvPr id="25" name="Rectangle 24">
            <a:extLst>
              <a:ext uri="{FF2B5EF4-FFF2-40B4-BE49-F238E27FC236}">
                <a16:creationId xmlns:a16="http://schemas.microsoft.com/office/drawing/2014/main" id="{F7C4C7BE-BFF9-4378-AF1E-A89E3AF5F8C1}"/>
              </a:ext>
            </a:extLst>
          </p:cNvPr>
          <p:cNvSpPr/>
          <p:nvPr userDrawn="1"/>
        </p:nvSpPr>
        <p:spPr>
          <a:xfrm>
            <a:off x="10566028" y="735071"/>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6</a:t>
            </a:r>
          </a:p>
        </p:txBody>
      </p:sp>
    </p:spTree>
    <p:extLst>
      <p:ext uri="{BB962C8B-B14F-4D97-AF65-F5344CB8AC3E}">
        <p14:creationId xmlns:p14="http://schemas.microsoft.com/office/powerpoint/2010/main" val="539928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Moving Beyond Linearity</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6164934"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Smoothing Splines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8213605" y="407022"/>
            <a:ext cx="18288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Local Regression</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188408" y="407022"/>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Regression Splines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144965" y="414341"/>
            <a:ext cx="18288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Step Functions</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18288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Polynomial Regression</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8594452"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456925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6545781"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2525812"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5228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
        <p:nvSpPr>
          <p:cNvPr id="24" name="Rectangle 23">
            <a:extLst>
              <a:ext uri="{FF2B5EF4-FFF2-40B4-BE49-F238E27FC236}">
                <a16:creationId xmlns:a16="http://schemas.microsoft.com/office/drawing/2014/main" id="{5332158A-D94D-4C46-95C5-BC7ACF555D85}"/>
              </a:ext>
            </a:extLst>
          </p:cNvPr>
          <p:cNvSpPr/>
          <p:nvPr userDrawn="1"/>
        </p:nvSpPr>
        <p:spPr>
          <a:xfrm>
            <a:off x="10185181" y="405420"/>
            <a:ext cx="182880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6. </a:t>
            </a:r>
          </a:p>
          <a:p>
            <a:pPr algn="ctr"/>
            <a:r>
              <a:rPr lang="en-US" sz="1600" dirty="0">
                <a:solidFill>
                  <a:schemeClr val="tx1">
                    <a:lumMod val="50000"/>
                  </a:schemeClr>
                </a:solidFill>
              </a:rPr>
              <a:t>General Additive Models</a:t>
            </a:r>
          </a:p>
        </p:txBody>
      </p:sp>
      <p:sp>
        <p:nvSpPr>
          <p:cNvPr id="25" name="Rectangle 24">
            <a:extLst>
              <a:ext uri="{FF2B5EF4-FFF2-40B4-BE49-F238E27FC236}">
                <a16:creationId xmlns:a16="http://schemas.microsoft.com/office/drawing/2014/main" id="{F7C4C7BE-BFF9-4378-AF1E-A89E3AF5F8C1}"/>
              </a:ext>
            </a:extLst>
          </p:cNvPr>
          <p:cNvSpPr/>
          <p:nvPr userDrawn="1"/>
        </p:nvSpPr>
        <p:spPr>
          <a:xfrm>
            <a:off x="10566028" y="735071"/>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6</a:t>
            </a:r>
          </a:p>
        </p:txBody>
      </p:sp>
    </p:spTree>
    <p:extLst>
      <p:ext uri="{BB962C8B-B14F-4D97-AF65-F5344CB8AC3E}">
        <p14:creationId xmlns:p14="http://schemas.microsoft.com/office/powerpoint/2010/main" val="2390849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Moving Beyond Linearity</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73174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99" r:id="rId4"/>
    <p:sldLayoutId id="2147483694" r:id="rId5"/>
    <p:sldLayoutId id="2147483695" r:id="rId6"/>
    <p:sldLayoutId id="2147483696" r:id="rId7"/>
    <p:sldLayoutId id="2147483697" r:id="rId8"/>
    <p:sldLayoutId id="2147483698"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6.tmp"/><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hyperlink" Target="https://en.wikiversity.org/wiki/Algebra_II/Polynomial_Fun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binarycoders.dev/2019/10/17/ml-python-vii-overfitting-underfit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e.wikipedia.org/wiki/Spline-Interpol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image" Target="../media/image27.jpeg"/><Relationship Id="rId21" Type="http://schemas.openxmlformats.org/officeDocument/2006/relationships/customXml" Target="../ink/ink16.xml"/><Relationship Id="rId7" Type="http://schemas.openxmlformats.org/officeDocument/2006/relationships/image" Target="NULL"/><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notesSlide" Target="../notesSlides/notesSlide17.xml"/><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NULL"/><Relationship Id="rId15" Type="http://schemas.openxmlformats.org/officeDocument/2006/relationships/customXml" Target="../ink/ink10.xml"/><Relationship Id="rId10" Type="http://schemas.openxmlformats.org/officeDocument/2006/relationships/customXml" Target="../ink/ink5.xml"/><Relationship Id="rId19" Type="http://schemas.openxmlformats.org/officeDocument/2006/relationships/customXml" Target="../ink/ink14.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customXml" Target="../ink/ink9.xml"/><Relationship Id="rId2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10.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90.png"/><Relationship Id="rId5" Type="http://schemas.openxmlformats.org/officeDocument/2006/relationships/image" Target="../media/image50.png"/><Relationship Id="rId4" Type="http://schemas.openxmlformats.org/officeDocument/2006/relationships/image" Target="../media/image52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5895-68C6-4B8C-ADE6-77BC648D12F9}"/>
              </a:ext>
            </a:extLst>
          </p:cNvPr>
          <p:cNvSpPr>
            <a:spLocks noGrp="1"/>
          </p:cNvSpPr>
          <p:nvPr>
            <p:ph type="ctrTitle"/>
          </p:nvPr>
        </p:nvSpPr>
        <p:spPr/>
        <p:txBody>
          <a:bodyPr/>
          <a:lstStyle/>
          <a:p>
            <a:r>
              <a:rPr lang="en-US" dirty="0"/>
              <a:t>Moving Beyond Linearity</a:t>
            </a:r>
          </a:p>
        </p:txBody>
      </p:sp>
      <p:sp>
        <p:nvSpPr>
          <p:cNvPr id="3" name="Subtitle 2">
            <a:extLst>
              <a:ext uri="{FF2B5EF4-FFF2-40B4-BE49-F238E27FC236}">
                <a16:creationId xmlns:a16="http://schemas.microsoft.com/office/drawing/2014/main" id="{8CDE0F9C-02A2-4950-8577-5B21D7B3D29D}"/>
              </a:ext>
            </a:extLst>
          </p:cNvPr>
          <p:cNvSpPr>
            <a:spLocks noGrp="1"/>
          </p:cNvSpPr>
          <p:nvPr>
            <p:ph type="subTitle" idx="1"/>
          </p:nvPr>
        </p:nvSpPr>
        <p:spPr/>
        <p:txBody>
          <a:bodyPr/>
          <a:lstStyle/>
          <a:p>
            <a:r>
              <a:rPr lang="en-US" dirty="0"/>
              <a:t>© 2025 Virginia Polytechnic Institute and State University. </a:t>
            </a:r>
            <a:r>
              <a:rPr lang="en-US"/>
              <a:t>All rights reserved.</a:t>
            </a:r>
          </a:p>
        </p:txBody>
      </p:sp>
    </p:spTree>
    <p:extLst>
      <p:ext uri="{BB962C8B-B14F-4D97-AF65-F5344CB8AC3E}">
        <p14:creationId xmlns:p14="http://schemas.microsoft.com/office/powerpoint/2010/main" val="347118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5" name="TextBox 4"/>
          <p:cNvSpPr txBox="1"/>
          <p:nvPr/>
        </p:nvSpPr>
        <p:spPr>
          <a:xfrm>
            <a:off x="2593292" y="5520884"/>
            <a:ext cx="3072982" cy="400110"/>
          </a:xfrm>
          <a:prstGeom prst="rect">
            <a:avLst/>
          </a:prstGeom>
          <a:noFill/>
        </p:spPr>
        <p:txBody>
          <a:bodyPr wrap="square" rtlCol="0">
            <a:spAutoFit/>
          </a:bodyPr>
          <a:lstStyle/>
          <a:p>
            <a:pPr algn="ctr">
              <a:tabLst>
                <a:tab pos="630238" algn="l"/>
              </a:tabLst>
            </a:pPr>
            <a:r>
              <a:rPr lang="en-US" sz="2000" b="1" dirty="0">
                <a:solidFill>
                  <a:schemeClr val="tx1">
                    <a:lumMod val="75000"/>
                    <a:lumOff val="25000"/>
                  </a:schemeClr>
                </a:solidFill>
                <a:latin typeface="Acherus Grotesque" panose="02000505000000020004" pitchFamily="50" charset="0"/>
              </a:rPr>
              <a:t>Polynomial Regression</a:t>
            </a:r>
          </a:p>
        </p:txBody>
      </p:sp>
      <p:sp>
        <p:nvSpPr>
          <p:cNvPr id="6" name="TextBox 5"/>
          <p:cNvSpPr txBox="1"/>
          <p:nvPr/>
        </p:nvSpPr>
        <p:spPr>
          <a:xfrm>
            <a:off x="6570921" y="5520884"/>
            <a:ext cx="3072982" cy="400110"/>
          </a:xfrm>
          <a:prstGeom prst="rect">
            <a:avLst/>
          </a:prstGeom>
          <a:noFill/>
        </p:spPr>
        <p:txBody>
          <a:bodyPr wrap="square" rtlCol="0">
            <a:spAutoFit/>
          </a:bodyPr>
          <a:lstStyle/>
          <a:p>
            <a:pPr algn="ctr">
              <a:tabLst>
                <a:tab pos="630238" algn="l"/>
              </a:tabLst>
            </a:pPr>
            <a:r>
              <a:rPr lang="en-US" sz="2000" b="1" dirty="0">
                <a:solidFill>
                  <a:schemeClr val="tx1">
                    <a:lumMod val="75000"/>
                    <a:lumOff val="25000"/>
                  </a:schemeClr>
                </a:solidFill>
                <a:latin typeface="Acherus Grotesque" panose="02000505000000020004" pitchFamily="50" charset="0"/>
              </a:rPr>
              <a:t>Step Functions</a:t>
            </a:r>
          </a:p>
        </p:txBody>
      </p:sp>
      <p:pic>
        <p:nvPicPr>
          <p:cNvPr id="2" name="Picture 1"/>
          <p:cNvPicPr>
            <a:picLocks noChangeAspect="1"/>
          </p:cNvPicPr>
          <p:nvPr/>
        </p:nvPicPr>
        <p:blipFill>
          <a:blip r:embed="rId3"/>
          <a:stretch>
            <a:fillRect/>
          </a:stretch>
        </p:blipFill>
        <p:spPr>
          <a:xfrm>
            <a:off x="2279616" y="1952336"/>
            <a:ext cx="3108960" cy="3332167"/>
          </a:xfrm>
          <a:prstGeom prst="rect">
            <a:avLst/>
          </a:prstGeom>
        </p:spPr>
      </p:pic>
      <p:pic>
        <p:nvPicPr>
          <p:cNvPr id="3" name="Picture 2"/>
          <p:cNvPicPr>
            <a:picLocks noChangeAspect="1"/>
          </p:cNvPicPr>
          <p:nvPr/>
        </p:nvPicPr>
        <p:blipFill>
          <a:blip r:embed="rId4"/>
          <a:stretch>
            <a:fillRect/>
          </a:stretch>
        </p:blipFill>
        <p:spPr>
          <a:xfrm>
            <a:off x="6318822" y="1972499"/>
            <a:ext cx="3057157" cy="3291840"/>
          </a:xfrm>
          <a:prstGeom prst="rect">
            <a:avLst/>
          </a:prstGeom>
        </p:spPr>
      </p:pic>
      <p:sp>
        <p:nvSpPr>
          <p:cNvPr id="4" name="Title 3">
            <a:extLst>
              <a:ext uri="{FF2B5EF4-FFF2-40B4-BE49-F238E27FC236}">
                <a16:creationId xmlns:a16="http://schemas.microsoft.com/office/drawing/2014/main" id="{AF7F82A8-833E-4824-B0E8-5A6C8A516C55}"/>
              </a:ext>
            </a:extLst>
          </p:cNvPr>
          <p:cNvSpPr>
            <a:spLocks noGrp="1"/>
          </p:cNvSpPr>
          <p:nvPr>
            <p:ph type="title"/>
          </p:nvPr>
        </p:nvSpPr>
        <p:spPr/>
        <p:txBody>
          <a:bodyPr/>
          <a:lstStyle/>
          <a:p>
            <a:r>
              <a:rPr lang="en-US" dirty="0"/>
              <a:t>Different types of non-linear models</a:t>
            </a:r>
          </a:p>
        </p:txBody>
      </p:sp>
      <p:sp>
        <p:nvSpPr>
          <p:cNvPr id="9" name="Footer Placeholder 8">
            <a:extLst>
              <a:ext uri="{FF2B5EF4-FFF2-40B4-BE49-F238E27FC236}">
                <a16:creationId xmlns:a16="http://schemas.microsoft.com/office/drawing/2014/main" id="{B4EBF0B0-A9B1-49D2-B88D-BAD2A22C0F33}"/>
              </a:ext>
            </a:extLst>
          </p:cNvPr>
          <p:cNvSpPr>
            <a:spLocks noGrp="1"/>
          </p:cNvSpPr>
          <p:nvPr>
            <p:ph type="ftr" sz="quarter" idx="11"/>
          </p:nvPr>
        </p:nvSpPr>
        <p:spPr/>
        <p:txBody>
          <a:bodyPr/>
          <a:lstStyle/>
          <a:p>
            <a:r>
              <a:rPr lang="en-US"/>
              <a:t>Moving Beyond Linearity</a:t>
            </a:r>
            <a:endParaRPr lang="en-US" dirty="0"/>
          </a:p>
        </p:txBody>
      </p:sp>
      <p:sp>
        <p:nvSpPr>
          <p:cNvPr id="10" name="Slide Number Placeholder 9">
            <a:extLst>
              <a:ext uri="{FF2B5EF4-FFF2-40B4-BE49-F238E27FC236}">
                <a16:creationId xmlns:a16="http://schemas.microsoft.com/office/drawing/2014/main" id="{72BC8E71-B2E9-4A5E-8C8A-403E8DF22E01}"/>
              </a:ext>
            </a:extLst>
          </p:cNvPr>
          <p:cNvSpPr>
            <a:spLocks noGrp="1"/>
          </p:cNvSpPr>
          <p:nvPr>
            <p:ph type="sldNum" sz="quarter" idx="12"/>
          </p:nvPr>
        </p:nvSpPr>
        <p:spPr/>
        <p:txBody>
          <a:bodyPr/>
          <a:lstStyle/>
          <a:p>
            <a:fld id="{8E06CFEE-053A-4A40-A88B-A288F0289482}" type="slidenum">
              <a:rPr lang="en-US" smtClean="0"/>
              <a:t>10</a:t>
            </a:fld>
            <a:endParaRPr lang="en-US"/>
          </a:p>
        </p:txBody>
      </p:sp>
    </p:spTree>
    <p:extLst>
      <p:ext uri="{BB962C8B-B14F-4D97-AF65-F5344CB8AC3E}">
        <p14:creationId xmlns:p14="http://schemas.microsoft.com/office/powerpoint/2010/main" val="261984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5" name="TextBox 4"/>
          <p:cNvSpPr txBox="1"/>
          <p:nvPr/>
        </p:nvSpPr>
        <p:spPr>
          <a:xfrm>
            <a:off x="1823460" y="5670785"/>
            <a:ext cx="3072982" cy="400110"/>
          </a:xfrm>
          <a:prstGeom prst="rect">
            <a:avLst/>
          </a:prstGeom>
          <a:noFill/>
        </p:spPr>
        <p:txBody>
          <a:bodyPr wrap="square" rtlCol="0">
            <a:spAutoFit/>
          </a:bodyPr>
          <a:lstStyle/>
          <a:p>
            <a:pPr algn="ctr">
              <a:tabLst>
                <a:tab pos="630238" algn="l"/>
              </a:tabLst>
            </a:pPr>
            <a:r>
              <a:rPr lang="en-US" sz="2000" b="1" dirty="0">
                <a:solidFill>
                  <a:schemeClr val="tx1">
                    <a:lumMod val="75000"/>
                    <a:lumOff val="25000"/>
                  </a:schemeClr>
                </a:solidFill>
                <a:latin typeface="Acherus Grotesque" panose="02000505000000020004" pitchFamily="50" charset="0"/>
              </a:rPr>
              <a:t>Regression Splines</a:t>
            </a:r>
          </a:p>
        </p:txBody>
      </p:sp>
      <p:sp>
        <p:nvSpPr>
          <p:cNvPr id="6" name="TextBox 5"/>
          <p:cNvSpPr txBox="1"/>
          <p:nvPr/>
        </p:nvSpPr>
        <p:spPr>
          <a:xfrm>
            <a:off x="6555928" y="5670785"/>
            <a:ext cx="3072982" cy="400110"/>
          </a:xfrm>
          <a:prstGeom prst="rect">
            <a:avLst/>
          </a:prstGeom>
          <a:noFill/>
        </p:spPr>
        <p:txBody>
          <a:bodyPr wrap="square" rtlCol="0">
            <a:spAutoFit/>
          </a:bodyPr>
          <a:lstStyle/>
          <a:p>
            <a:pPr algn="ctr">
              <a:tabLst>
                <a:tab pos="630238" algn="l"/>
              </a:tabLst>
            </a:pPr>
            <a:r>
              <a:rPr lang="en-US" sz="2000" b="1" dirty="0">
                <a:solidFill>
                  <a:schemeClr val="tx1">
                    <a:lumMod val="75000"/>
                    <a:lumOff val="25000"/>
                  </a:schemeClr>
                </a:solidFill>
                <a:latin typeface="Acherus Grotesque" panose="02000505000000020004" pitchFamily="50" charset="0"/>
              </a:rPr>
              <a:t>Smoothing Splines</a:t>
            </a:r>
          </a:p>
        </p:txBody>
      </p:sp>
      <p:pic>
        <p:nvPicPr>
          <p:cNvPr id="13" name="Picture 12">
            <a:extLst>
              <a:ext uri="{FF2B5EF4-FFF2-40B4-BE49-F238E27FC236}">
                <a16:creationId xmlns:a16="http://schemas.microsoft.com/office/drawing/2014/main" id="{32AC946A-932C-4C8C-8B62-9D6724FB3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54" y="1733450"/>
            <a:ext cx="3657600" cy="3857296"/>
          </a:xfrm>
          <a:prstGeom prst="rect">
            <a:avLst/>
          </a:prstGeom>
        </p:spPr>
      </p:pic>
      <p:sp>
        <p:nvSpPr>
          <p:cNvPr id="2" name="Title 1">
            <a:extLst>
              <a:ext uri="{FF2B5EF4-FFF2-40B4-BE49-F238E27FC236}">
                <a16:creationId xmlns:a16="http://schemas.microsoft.com/office/drawing/2014/main" id="{06749B23-4968-4583-8EF5-279793D9B2F4}"/>
              </a:ext>
            </a:extLst>
          </p:cNvPr>
          <p:cNvSpPr>
            <a:spLocks noGrp="1"/>
          </p:cNvSpPr>
          <p:nvPr>
            <p:ph type="title"/>
          </p:nvPr>
        </p:nvSpPr>
        <p:spPr/>
        <p:txBody>
          <a:bodyPr/>
          <a:lstStyle/>
          <a:p>
            <a:r>
              <a:rPr lang="en-US" dirty="0"/>
              <a:t>Different types of non-linear models</a:t>
            </a:r>
          </a:p>
        </p:txBody>
      </p:sp>
      <p:grpSp>
        <p:nvGrpSpPr>
          <p:cNvPr id="3" name="Group 2">
            <a:extLst>
              <a:ext uri="{FF2B5EF4-FFF2-40B4-BE49-F238E27FC236}">
                <a16:creationId xmlns:a16="http://schemas.microsoft.com/office/drawing/2014/main" id="{55640996-34EF-42F0-AA6A-2F834719C88E}"/>
              </a:ext>
            </a:extLst>
          </p:cNvPr>
          <p:cNvGrpSpPr/>
          <p:nvPr/>
        </p:nvGrpSpPr>
        <p:grpSpPr>
          <a:xfrm>
            <a:off x="5664173" y="1903957"/>
            <a:ext cx="4899591" cy="3588340"/>
            <a:chOff x="5664173" y="1903957"/>
            <a:chExt cx="4899591" cy="3588340"/>
          </a:xfrm>
        </p:grpSpPr>
        <p:pic>
          <p:nvPicPr>
            <p:cNvPr id="4" name="Picture 3"/>
            <p:cNvPicPr>
              <a:picLocks noChangeAspect="1"/>
            </p:cNvPicPr>
            <p:nvPr/>
          </p:nvPicPr>
          <p:blipFill>
            <a:blip r:embed="rId4"/>
            <a:stretch>
              <a:fillRect/>
            </a:stretch>
          </p:blipFill>
          <p:spPr>
            <a:xfrm>
              <a:off x="5664173" y="1903957"/>
              <a:ext cx="4899591" cy="3588340"/>
            </a:xfrm>
            <a:prstGeom prst="rect">
              <a:avLst/>
            </a:prstGeom>
          </p:spPr>
        </p:pic>
        <p:sp>
          <p:nvSpPr>
            <p:cNvPr id="9" name="Rectangle 8">
              <a:extLst>
                <a:ext uri="{FF2B5EF4-FFF2-40B4-BE49-F238E27FC236}">
                  <a16:creationId xmlns:a16="http://schemas.microsoft.com/office/drawing/2014/main" id="{92302378-A788-418E-9037-C70CB5E2A7E7}"/>
                </a:ext>
              </a:extLst>
            </p:cNvPr>
            <p:cNvSpPr/>
            <p:nvPr/>
          </p:nvSpPr>
          <p:spPr>
            <a:xfrm>
              <a:off x="8029789" y="1988107"/>
              <a:ext cx="246888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ooter Placeholder 9">
            <a:extLst>
              <a:ext uri="{FF2B5EF4-FFF2-40B4-BE49-F238E27FC236}">
                <a16:creationId xmlns:a16="http://schemas.microsoft.com/office/drawing/2014/main" id="{EBC7ACE4-FE8E-40A6-8B38-DD6FB2084CB0}"/>
              </a:ext>
            </a:extLst>
          </p:cNvPr>
          <p:cNvSpPr>
            <a:spLocks noGrp="1"/>
          </p:cNvSpPr>
          <p:nvPr>
            <p:ph type="ftr" sz="quarter" idx="11"/>
          </p:nvPr>
        </p:nvSpPr>
        <p:spPr/>
        <p:txBody>
          <a:bodyPr/>
          <a:lstStyle/>
          <a:p>
            <a:r>
              <a:rPr lang="en-US"/>
              <a:t>Moving Beyond Linearity</a:t>
            </a:r>
            <a:endParaRPr lang="en-US" dirty="0"/>
          </a:p>
        </p:txBody>
      </p:sp>
      <p:sp>
        <p:nvSpPr>
          <p:cNvPr id="11" name="Slide Number Placeholder 10">
            <a:extLst>
              <a:ext uri="{FF2B5EF4-FFF2-40B4-BE49-F238E27FC236}">
                <a16:creationId xmlns:a16="http://schemas.microsoft.com/office/drawing/2014/main" id="{8313492F-7EAA-456F-86A4-A91284210FC6}"/>
              </a:ext>
            </a:extLst>
          </p:cNvPr>
          <p:cNvSpPr>
            <a:spLocks noGrp="1"/>
          </p:cNvSpPr>
          <p:nvPr>
            <p:ph type="sldNum" sz="quarter" idx="12"/>
          </p:nvPr>
        </p:nvSpPr>
        <p:spPr/>
        <p:txBody>
          <a:bodyPr/>
          <a:lstStyle/>
          <a:p>
            <a:fld id="{8E06CFEE-053A-4A40-A88B-A288F0289482}" type="slidenum">
              <a:rPr lang="en-US" smtClean="0"/>
              <a:t>11</a:t>
            </a:fld>
            <a:endParaRPr lang="en-US"/>
          </a:p>
        </p:txBody>
      </p:sp>
    </p:spTree>
    <p:extLst>
      <p:ext uri="{BB962C8B-B14F-4D97-AF65-F5344CB8AC3E}">
        <p14:creationId xmlns:p14="http://schemas.microsoft.com/office/powerpoint/2010/main" val="4663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5" name="TextBox 4"/>
          <p:cNvSpPr txBox="1"/>
          <p:nvPr/>
        </p:nvSpPr>
        <p:spPr>
          <a:xfrm>
            <a:off x="4630706" y="5435559"/>
            <a:ext cx="3072982" cy="461665"/>
          </a:xfrm>
          <a:prstGeom prst="rect">
            <a:avLst/>
          </a:prstGeom>
          <a:noFill/>
        </p:spPr>
        <p:txBody>
          <a:bodyPr wrap="square" rtlCol="0">
            <a:spAutoFit/>
          </a:bodyPr>
          <a:lstStyle/>
          <a:p>
            <a:pPr algn="ctr">
              <a:tabLst>
                <a:tab pos="630238" algn="l"/>
              </a:tabLst>
            </a:pPr>
            <a:r>
              <a:rPr lang="en-US" sz="2400" b="1" dirty="0">
                <a:solidFill>
                  <a:schemeClr val="tx1">
                    <a:lumMod val="75000"/>
                    <a:lumOff val="25000"/>
                  </a:schemeClr>
                </a:solidFill>
                <a:latin typeface="Acherus Grotesque" panose="02000505000000020004" pitchFamily="50" charset="0"/>
              </a:rPr>
              <a:t>Local Regression</a:t>
            </a:r>
          </a:p>
        </p:txBody>
      </p:sp>
      <p:pic>
        <p:nvPicPr>
          <p:cNvPr id="2" name="Picture 1"/>
          <p:cNvPicPr>
            <a:picLocks noChangeAspect="1"/>
          </p:cNvPicPr>
          <p:nvPr/>
        </p:nvPicPr>
        <p:blipFill>
          <a:blip r:embed="rId3"/>
          <a:stretch>
            <a:fillRect/>
          </a:stretch>
        </p:blipFill>
        <p:spPr>
          <a:xfrm>
            <a:off x="2573675" y="2148853"/>
            <a:ext cx="6962775" cy="3038475"/>
          </a:xfrm>
          <a:prstGeom prst="rect">
            <a:avLst/>
          </a:prstGeom>
        </p:spPr>
      </p:pic>
      <p:sp>
        <p:nvSpPr>
          <p:cNvPr id="3" name="Title 2">
            <a:extLst>
              <a:ext uri="{FF2B5EF4-FFF2-40B4-BE49-F238E27FC236}">
                <a16:creationId xmlns:a16="http://schemas.microsoft.com/office/drawing/2014/main" id="{CBFF5898-693C-4DB7-9377-EAFE6CCEECAD}"/>
              </a:ext>
            </a:extLst>
          </p:cNvPr>
          <p:cNvSpPr>
            <a:spLocks noGrp="1"/>
          </p:cNvSpPr>
          <p:nvPr>
            <p:ph type="title"/>
          </p:nvPr>
        </p:nvSpPr>
        <p:spPr/>
        <p:txBody>
          <a:bodyPr/>
          <a:lstStyle/>
          <a:p>
            <a:r>
              <a:rPr lang="en-US" dirty="0"/>
              <a:t>Different types of non-linear models</a:t>
            </a:r>
          </a:p>
        </p:txBody>
      </p:sp>
      <p:sp>
        <p:nvSpPr>
          <p:cNvPr id="4" name="Footer Placeholder 3">
            <a:extLst>
              <a:ext uri="{FF2B5EF4-FFF2-40B4-BE49-F238E27FC236}">
                <a16:creationId xmlns:a16="http://schemas.microsoft.com/office/drawing/2014/main" id="{A9606F10-6F89-4840-9AD7-92D3F7C52C41}"/>
              </a:ext>
            </a:extLst>
          </p:cNvPr>
          <p:cNvSpPr>
            <a:spLocks noGrp="1"/>
          </p:cNvSpPr>
          <p:nvPr>
            <p:ph type="ftr" sz="quarter" idx="11"/>
          </p:nvPr>
        </p:nvSpPr>
        <p:spPr/>
        <p:txBody>
          <a:bodyPr/>
          <a:lstStyle/>
          <a:p>
            <a:r>
              <a:rPr lang="en-US"/>
              <a:t>Moving Beyond Linearity</a:t>
            </a:r>
            <a:endParaRPr lang="en-US" dirty="0"/>
          </a:p>
        </p:txBody>
      </p:sp>
      <p:sp>
        <p:nvSpPr>
          <p:cNvPr id="8" name="Slide Number Placeholder 7">
            <a:extLst>
              <a:ext uri="{FF2B5EF4-FFF2-40B4-BE49-F238E27FC236}">
                <a16:creationId xmlns:a16="http://schemas.microsoft.com/office/drawing/2014/main" id="{75700990-9266-4F96-BEFE-AF97F2A2B336}"/>
              </a:ext>
            </a:extLst>
          </p:cNvPr>
          <p:cNvSpPr>
            <a:spLocks noGrp="1"/>
          </p:cNvSpPr>
          <p:nvPr>
            <p:ph type="sldNum" sz="quarter" idx="12"/>
          </p:nvPr>
        </p:nvSpPr>
        <p:spPr/>
        <p:txBody>
          <a:bodyPr/>
          <a:lstStyle/>
          <a:p>
            <a:fld id="{8E06CFEE-053A-4A40-A88B-A288F0289482}" type="slidenum">
              <a:rPr lang="en-US" smtClean="0"/>
              <a:t>12</a:t>
            </a:fld>
            <a:endParaRPr lang="en-US"/>
          </a:p>
        </p:txBody>
      </p:sp>
    </p:spTree>
    <p:extLst>
      <p:ext uri="{BB962C8B-B14F-4D97-AF65-F5344CB8AC3E}">
        <p14:creationId xmlns:p14="http://schemas.microsoft.com/office/powerpoint/2010/main" val="3887966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3" name="Oval 2"/>
          <p:cNvSpPr/>
          <p:nvPr/>
        </p:nvSpPr>
        <p:spPr>
          <a:xfrm>
            <a:off x="4940886" y="3343699"/>
            <a:ext cx="2286000" cy="164592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a:cxnSpLocks/>
          </p:cNvCxnSpPr>
          <p:nvPr/>
        </p:nvCxnSpPr>
        <p:spPr>
          <a:xfrm>
            <a:off x="1342189" y="3883204"/>
            <a:ext cx="3610420" cy="234040"/>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3" idx="3"/>
          </p:cNvCxnSpPr>
          <p:nvPr/>
        </p:nvCxnSpPr>
        <p:spPr>
          <a:xfrm flipH="1">
            <a:off x="3773691" y="4748580"/>
            <a:ext cx="1501972" cy="74037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H="1" flipV="1">
            <a:off x="7124131" y="4357245"/>
            <a:ext cx="2693170" cy="65505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3" idx="7"/>
          </p:cNvCxnSpPr>
          <p:nvPr/>
        </p:nvCxnSpPr>
        <p:spPr>
          <a:xfrm flipH="1">
            <a:off x="6892109" y="2869467"/>
            <a:ext cx="2957609" cy="715271"/>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3" idx="1"/>
          </p:cNvCxnSpPr>
          <p:nvPr/>
        </p:nvCxnSpPr>
        <p:spPr>
          <a:xfrm>
            <a:off x="4061084" y="2778768"/>
            <a:ext cx="1214579" cy="805970"/>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7849099" y="2111299"/>
            <a:ext cx="3474720" cy="1516337"/>
          </a:xfrm>
          <a:prstGeom prst="rect">
            <a:avLst/>
          </a:prstGeom>
        </p:spPr>
      </p:pic>
      <p:pic>
        <p:nvPicPr>
          <p:cNvPr id="11" name="Picture 10"/>
          <p:cNvPicPr>
            <a:picLocks noChangeAspect="1"/>
          </p:cNvPicPr>
          <p:nvPr/>
        </p:nvPicPr>
        <p:blipFill>
          <a:blip r:embed="rId4"/>
          <a:stretch>
            <a:fillRect/>
          </a:stretch>
        </p:blipFill>
        <p:spPr>
          <a:xfrm>
            <a:off x="122079" y="2869468"/>
            <a:ext cx="2103120" cy="2254112"/>
          </a:xfrm>
          <a:prstGeom prst="rect">
            <a:avLst/>
          </a:prstGeom>
        </p:spPr>
      </p:pic>
      <p:pic>
        <p:nvPicPr>
          <p:cNvPr id="12" name="Picture 11"/>
          <p:cNvPicPr>
            <a:picLocks noChangeAspect="1"/>
          </p:cNvPicPr>
          <p:nvPr/>
        </p:nvPicPr>
        <p:blipFill>
          <a:blip r:embed="rId5"/>
          <a:stretch>
            <a:fillRect/>
          </a:stretch>
        </p:blipFill>
        <p:spPr>
          <a:xfrm>
            <a:off x="2391973" y="4601969"/>
            <a:ext cx="2011680" cy="2166109"/>
          </a:xfrm>
          <a:prstGeom prst="rect">
            <a:avLst/>
          </a:prstGeom>
        </p:spPr>
      </p:pic>
      <p:sp>
        <p:nvSpPr>
          <p:cNvPr id="17" name="TextBox 16"/>
          <p:cNvSpPr txBox="1"/>
          <p:nvPr/>
        </p:nvSpPr>
        <p:spPr>
          <a:xfrm>
            <a:off x="183465" y="2613156"/>
            <a:ext cx="2317447" cy="307777"/>
          </a:xfrm>
          <a:prstGeom prst="rect">
            <a:avLst/>
          </a:prstGeom>
          <a:noFill/>
        </p:spPr>
        <p:txBody>
          <a:bodyPr wrap="square" rtlCol="0">
            <a:spAutoFit/>
          </a:bodyPr>
          <a:lstStyle/>
          <a:p>
            <a:pPr algn="ctr">
              <a:tabLst>
                <a:tab pos="630238" algn="l"/>
              </a:tabLst>
            </a:pPr>
            <a:r>
              <a:rPr lang="en-US" sz="1400" dirty="0">
                <a:solidFill>
                  <a:schemeClr val="tx1">
                    <a:lumMod val="75000"/>
                    <a:lumOff val="25000"/>
                  </a:schemeClr>
                </a:solidFill>
                <a:latin typeface="Acherus Grotesque" panose="02000505000000020004" pitchFamily="50" charset="0"/>
              </a:rPr>
              <a:t>Polynomial Regression</a:t>
            </a:r>
          </a:p>
        </p:txBody>
      </p:sp>
      <p:sp>
        <p:nvSpPr>
          <p:cNvPr id="18" name="TextBox 17"/>
          <p:cNvSpPr txBox="1"/>
          <p:nvPr/>
        </p:nvSpPr>
        <p:spPr>
          <a:xfrm>
            <a:off x="2448015" y="4322076"/>
            <a:ext cx="2317447" cy="307777"/>
          </a:xfrm>
          <a:prstGeom prst="rect">
            <a:avLst/>
          </a:prstGeom>
          <a:noFill/>
        </p:spPr>
        <p:txBody>
          <a:bodyPr wrap="square" rtlCol="0">
            <a:spAutoFit/>
          </a:bodyPr>
          <a:lstStyle/>
          <a:p>
            <a:pPr algn="ctr">
              <a:tabLst>
                <a:tab pos="630238" algn="l"/>
              </a:tabLst>
            </a:pPr>
            <a:r>
              <a:rPr lang="en-US" sz="1400" dirty="0">
                <a:solidFill>
                  <a:schemeClr val="tx1">
                    <a:lumMod val="75000"/>
                    <a:lumOff val="25000"/>
                  </a:schemeClr>
                </a:solidFill>
                <a:latin typeface="Acherus Grotesque" panose="02000505000000020004" pitchFamily="50" charset="0"/>
              </a:rPr>
              <a:t>Step Functions</a:t>
            </a:r>
          </a:p>
        </p:txBody>
      </p:sp>
      <p:sp>
        <p:nvSpPr>
          <p:cNvPr id="20" name="TextBox 19"/>
          <p:cNvSpPr txBox="1"/>
          <p:nvPr/>
        </p:nvSpPr>
        <p:spPr>
          <a:xfrm>
            <a:off x="2500912" y="1629258"/>
            <a:ext cx="2317447" cy="307777"/>
          </a:xfrm>
          <a:prstGeom prst="rect">
            <a:avLst/>
          </a:prstGeom>
          <a:noFill/>
        </p:spPr>
        <p:txBody>
          <a:bodyPr wrap="square" rtlCol="0">
            <a:spAutoFit/>
          </a:bodyPr>
          <a:lstStyle/>
          <a:p>
            <a:pPr algn="ctr">
              <a:tabLst>
                <a:tab pos="630238" algn="l"/>
              </a:tabLst>
            </a:pPr>
            <a:r>
              <a:rPr lang="en-US" sz="1400" dirty="0">
                <a:solidFill>
                  <a:schemeClr val="tx1">
                    <a:lumMod val="75000"/>
                    <a:lumOff val="25000"/>
                  </a:schemeClr>
                </a:solidFill>
                <a:latin typeface="Acherus Grotesque" panose="02000505000000020004" pitchFamily="50" charset="0"/>
              </a:rPr>
              <a:t>Smoothing Splines</a:t>
            </a:r>
          </a:p>
        </p:txBody>
      </p:sp>
      <p:sp>
        <p:nvSpPr>
          <p:cNvPr id="21" name="TextBox 20"/>
          <p:cNvSpPr txBox="1"/>
          <p:nvPr/>
        </p:nvSpPr>
        <p:spPr>
          <a:xfrm>
            <a:off x="8617890" y="3903251"/>
            <a:ext cx="2317447" cy="307777"/>
          </a:xfrm>
          <a:prstGeom prst="rect">
            <a:avLst/>
          </a:prstGeom>
          <a:noFill/>
        </p:spPr>
        <p:txBody>
          <a:bodyPr wrap="square" rtlCol="0">
            <a:spAutoFit/>
          </a:bodyPr>
          <a:lstStyle/>
          <a:p>
            <a:pPr algn="ctr">
              <a:tabLst>
                <a:tab pos="630238" algn="l"/>
              </a:tabLst>
            </a:pPr>
            <a:r>
              <a:rPr lang="en-US" sz="1400" dirty="0">
                <a:solidFill>
                  <a:schemeClr val="tx1">
                    <a:lumMod val="75000"/>
                    <a:lumOff val="25000"/>
                  </a:schemeClr>
                </a:solidFill>
                <a:latin typeface="Acherus Grotesque" panose="02000505000000020004" pitchFamily="50" charset="0"/>
              </a:rPr>
              <a:t>Regression Splines</a:t>
            </a:r>
          </a:p>
        </p:txBody>
      </p:sp>
      <p:sp>
        <p:nvSpPr>
          <p:cNvPr id="22" name="TextBox 21"/>
          <p:cNvSpPr txBox="1"/>
          <p:nvPr/>
        </p:nvSpPr>
        <p:spPr>
          <a:xfrm>
            <a:off x="8523547" y="1839194"/>
            <a:ext cx="2317447" cy="307777"/>
          </a:xfrm>
          <a:prstGeom prst="rect">
            <a:avLst/>
          </a:prstGeom>
          <a:noFill/>
        </p:spPr>
        <p:txBody>
          <a:bodyPr wrap="square" rtlCol="0">
            <a:spAutoFit/>
          </a:bodyPr>
          <a:lstStyle/>
          <a:p>
            <a:pPr algn="ctr">
              <a:tabLst>
                <a:tab pos="630238" algn="l"/>
              </a:tabLst>
            </a:pPr>
            <a:r>
              <a:rPr lang="en-US" sz="1400" dirty="0">
                <a:solidFill>
                  <a:schemeClr val="tx1">
                    <a:lumMod val="75000"/>
                    <a:lumOff val="25000"/>
                  </a:schemeClr>
                </a:solidFill>
                <a:latin typeface="Acherus Grotesque" panose="02000505000000020004" pitchFamily="50" charset="0"/>
              </a:rPr>
              <a:t>Local Regression</a:t>
            </a:r>
          </a:p>
        </p:txBody>
      </p:sp>
      <p:pic>
        <p:nvPicPr>
          <p:cNvPr id="26" name="Picture 25">
            <a:extLst>
              <a:ext uri="{FF2B5EF4-FFF2-40B4-BE49-F238E27FC236}">
                <a16:creationId xmlns:a16="http://schemas.microsoft.com/office/drawing/2014/main" id="{912A7C5A-4C65-4AF4-8D1D-9D1936F62A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5010" y="4138796"/>
            <a:ext cx="2103120" cy="2217945"/>
          </a:xfrm>
          <a:prstGeom prst="rect">
            <a:avLst/>
          </a:prstGeom>
        </p:spPr>
      </p:pic>
      <p:sp>
        <p:nvSpPr>
          <p:cNvPr id="2" name="Title 1">
            <a:extLst>
              <a:ext uri="{FF2B5EF4-FFF2-40B4-BE49-F238E27FC236}">
                <a16:creationId xmlns:a16="http://schemas.microsoft.com/office/drawing/2014/main" id="{7564A162-79C9-4437-BFDE-1C7375E41F66}"/>
              </a:ext>
            </a:extLst>
          </p:cNvPr>
          <p:cNvSpPr>
            <a:spLocks noGrp="1"/>
          </p:cNvSpPr>
          <p:nvPr>
            <p:ph type="title"/>
          </p:nvPr>
        </p:nvSpPr>
        <p:spPr/>
        <p:txBody>
          <a:bodyPr/>
          <a:lstStyle/>
          <a:p>
            <a:r>
              <a:rPr lang="en-US" dirty="0"/>
              <a:t>Different types of non-linear models</a:t>
            </a:r>
          </a:p>
        </p:txBody>
      </p:sp>
      <p:grpSp>
        <p:nvGrpSpPr>
          <p:cNvPr id="4" name="Group 3">
            <a:extLst>
              <a:ext uri="{FF2B5EF4-FFF2-40B4-BE49-F238E27FC236}">
                <a16:creationId xmlns:a16="http://schemas.microsoft.com/office/drawing/2014/main" id="{23349EFE-D407-4BFE-B860-8BB84B85268C}"/>
              </a:ext>
            </a:extLst>
          </p:cNvPr>
          <p:cNvGrpSpPr/>
          <p:nvPr/>
        </p:nvGrpSpPr>
        <p:grpSpPr>
          <a:xfrm>
            <a:off x="2323735" y="1908178"/>
            <a:ext cx="2377440" cy="1741181"/>
            <a:chOff x="2323735" y="1908178"/>
            <a:chExt cx="2377440" cy="1741181"/>
          </a:xfrm>
        </p:grpSpPr>
        <p:pic>
          <p:nvPicPr>
            <p:cNvPr id="10" name="Picture 9"/>
            <p:cNvPicPr>
              <a:picLocks noChangeAspect="1"/>
            </p:cNvPicPr>
            <p:nvPr/>
          </p:nvPicPr>
          <p:blipFill>
            <a:blip r:embed="rId7"/>
            <a:stretch>
              <a:fillRect/>
            </a:stretch>
          </p:blipFill>
          <p:spPr>
            <a:xfrm>
              <a:off x="2323735" y="1908178"/>
              <a:ext cx="2377440" cy="1741181"/>
            </a:xfrm>
            <a:prstGeom prst="rect">
              <a:avLst/>
            </a:prstGeom>
          </p:spPr>
        </p:pic>
        <p:sp>
          <p:nvSpPr>
            <p:cNvPr id="28" name="Rectangle 27">
              <a:extLst>
                <a:ext uri="{FF2B5EF4-FFF2-40B4-BE49-F238E27FC236}">
                  <a16:creationId xmlns:a16="http://schemas.microsoft.com/office/drawing/2014/main" id="{8AF7FC58-66B0-416C-A2B0-F8E60118A4B4}"/>
                </a:ext>
              </a:extLst>
            </p:cNvPr>
            <p:cNvSpPr/>
            <p:nvPr/>
          </p:nvSpPr>
          <p:spPr>
            <a:xfrm>
              <a:off x="3385287" y="1961585"/>
              <a:ext cx="128016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a:extLst>
              <a:ext uri="{FF2B5EF4-FFF2-40B4-BE49-F238E27FC236}">
                <a16:creationId xmlns:a16="http://schemas.microsoft.com/office/drawing/2014/main" id="{B6A47557-82DC-4D57-B01B-4818742F9E57}"/>
              </a:ext>
            </a:extLst>
          </p:cNvPr>
          <p:cNvSpPr>
            <a:spLocks noGrp="1"/>
          </p:cNvSpPr>
          <p:nvPr>
            <p:ph type="ftr" sz="quarter" idx="11"/>
          </p:nvPr>
        </p:nvSpPr>
        <p:spPr/>
        <p:txBody>
          <a:bodyPr/>
          <a:lstStyle/>
          <a:p>
            <a:r>
              <a:rPr lang="en-US"/>
              <a:t>Moving Beyond Linearity</a:t>
            </a:r>
            <a:endParaRPr lang="en-US" dirty="0"/>
          </a:p>
        </p:txBody>
      </p:sp>
      <p:sp>
        <p:nvSpPr>
          <p:cNvPr id="9" name="Slide Number Placeholder 8">
            <a:extLst>
              <a:ext uri="{FF2B5EF4-FFF2-40B4-BE49-F238E27FC236}">
                <a16:creationId xmlns:a16="http://schemas.microsoft.com/office/drawing/2014/main" id="{6879A537-F5CF-4AFD-BB0B-022B72FE51A1}"/>
              </a:ext>
            </a:extLst>
          </p:cNvPr>
          <p:cNvSpPr>
            <a:spLocks noGrp="1"/>
          </p:cNvSpPr>
          <p:nvPr>
            <p:ph type="sldNum" sz="quarter" idx="12"/>
          </p:nvPr>
        </p:nvSpPr>
        <p:spPr/>
        <p:txBody>
          <a:bodyPr/>
          <a:lstStyle/>
          <a:p>
            <a:fld id="{8E06CFEE-053A-4A40-A88B-A288F0289482}" type="slidenum">
              <a:rPr lang="en-US" smtClean="0"/>
              <a:t>13</a:t>
            </a:fld>
            <a:endParaRPr lang="en-US"/>
          </a:p>
        </p:txBody>
      </p:sp>
      <p:sp>
        <p:nvSpPr>
          <p:cNvPr id="6" name="TextBox 5"/>
          <p:cNvSpPr txBox="1"/>
          <p:nvPr/>
        </p:nvSpPr>
        <p:spPr>
          <a:xfrm>
            <a:off x="4987778" y="3649359"/>
            <a:ext cx="2136353" cy="1015663"/>
          </a:xfrm>
          <a:prstGeom prst="rect">
            <a:avLst/>
          </a:prstGeom>
          <a:noFill/>
        </p:spPr>
        <p:txBody>
          <a:bodyPr wrap="square" rtlCol="0">
            <a:spAutoFit/>
          </a:bodyPr>
          <a:lstStyle/>
          <a:p>
            <a:pPr algn="ctr">
              <a:tabLst>
                <a:tab pos="630238" algn="l"/>
              </a:tabLst>
            </a:pPr>
            <a:r>
              <a:rPr lang="en-US" sz="2000" b="1" dirty="0">
                <a:solidFill>
                  <a:schemeClr val="accent1"/>
                </a:solidFill>
                <a:latin typeface="Acherus Grotesque" panose="02000505000000020004" pitchFamily="50" charset="0"/>
              </a:rPr>
              <a:t>Generalized Additive Models (GAMs)</a:t>
            </a:r>
          </a:p>
        </p:txBody>
      </p:sp>
    </p:spTree>
    <p:extLst>
      <p:ext uri="{BB962C8B-B14F-4D97-AF65-F5344CB8AC3E}">
        <p14:creationId xmlns:p14="http://schemas.microsoft.com/office/powerpoint/2010/main" val="397745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3C9C034-7BEA-4F52-9196-F043F73B715C}"/>
              </a:ext>
            </a:extLst>
          </p:cNvPr>
          <p:cNvSpPr>
            <a:spLocks noGrp="1"/>
          </p:cNvSpPr>
          <p:nvPr>
            <p:ph type="ftr" sz="quarter" idx="11"/>
          </p:nvPr>
        </p:nvSpPr>
        <p:spPr/>
        <p:txBody>
          <a:bodyPr/>
          <a:lstStyle/>
          <a:p>
            <a:r>
              <a:rPr lang="en-US"/>
              <a:t>Moving Beyond Linearity</a:t>
            </a:r>
            <a:endParaRPr lang="en-US" dirty="0"/>
          </a:p>
        </p:txBody>
      </p:sp>
      <p:sp>
        <p:nvSpPr>
          <p:cNvPr id="3" name="Text Placeholder 2">
            <a:extLst>
              <a:ext uri="{FF2B5EF4-FFF2-40B4-BE49-F238E27FC236}">
                <a16:creationId xmlns:a16="http://schemas.microsoft.com/office/drawing/2014/main" id="{D31B74F8-AB85-405C-9800-4579CCFC6B6B}"/>
              </a:ext>
            </a:extLst>
          </p:cNvPr>
          <p:cNvSpPr>
            <a:spLocks noGrp="1"/>
          </p:cNvSpPr>
          <p:nvPr>
            <p:ph type="body" idx="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6E08A86E-6B88-430F-8543-FB858BF4BECA}"/>
              </a:ext>
            </a:extLst>
          </p:cNvPr>
          <p:cNvSpPr>
            <a:spLocks noGrp="1"/>
          </p:cNvSpPr>
          <p:nvPr>
            <p:ph type="sldNum" sz="quarter" idx="12"/>
          </p:nvPr>
        </p:nvSpPr>
        <p:spPr/>
        <p:txBody>
          <a:bodyPr/>
          <a:lstStyle/>
          <a:p>
            <a:fld id="{8E06CFEE-053A-4A40-A88B-A288F0289482}" type="slidenum">
              <a:rPr lang="en-US" smtClean="0"/>
              <a:t>14</a:t>
            </a:fld>
            <a:endParaRPr lang="en-US"/>
          </a:p>
        </p:txBody>
      </p:sp>
    </p:spTree>
    <p:extLst>
      <p:ext uri="{BB962C8B-B14F-4D97-AF65-F5344CB8AC3E}">
        <p14:creationId xmlns:p14="http://schemas.microsoft.com/office/powerpoint/2010/main" val="3574676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descr="Diagram&#10;&#10;Description automatically generated">
            <a:extLst>
              <a:ext uri="{FF2B5EF4-FFF2-40B4-BE49-F238E27FC236}">
                <a16:creationId xmlns:a16="http://schemas.microsoft.com/office/drawing/2014/main" id="{3E6FE1CC-9E32-4C67-94F1-605D2A92088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807" r="15349" b="52320"/>
          <a:stretch/>
        </p:blipFill>
        <p:spPr>
          <a:xfrm>
            <a:off x="581192" y="1847796"/>
            <a:ext cx="5721338" cy="2199882"/>
          </a:xfrm>
          <a:prstGeom prst="rect">
            <a:avLst/>
          </a:prstGeom>
        </p:spPr>
      </p:pic>
      <p:pic>
        <p:nvPicPr>
          <p:cNvPr id="17" name="Picture 16" descr="Diagram&#10;&#10;Description automatically generated">
            <a:extLst>
              <a:ext uri="{FF2B5EF4-FFF2-40B4-BE49-F238E27FC236}">
                <a16:creationId xmlns:a16="http://schemas.microsoft.com/office/drawing/2014/main" id="{42E264C6-8BE1-40D3-A99F-ABC145563A3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653" t="48231" r="41483"/>
          <a:stretch/>
        </p:blipFill>
        <p:spPr>
          <a:xfrm>
            <a:off x="6509368" y="1806276"/>
            <a:ext cx="3822915" cy="2411257"/>
          </a:xfrm>
          <a:prstGeom prst="rect">
            <a:avLst/>
          </a:prstGeom>
        </p:spPr>
      </p:pic>
      <p:sp>
        <p:nvSpPr>
          <p:cNvPr id="2" name="Flowchart: Connector 1">
            <a:extLst>
              <a:ext uri="{FF2B5EF4-FFF2-40B4-BE49-F238E27FC236}">
                <a16:creationId xmlns:a16="http://schemas.microsoft.com/office/drawing/2014/main" id="{F594094D-7832-4518-93D9-389A7558114B}"/>
              </a:ext>
            </a:extLst>
          </p:cNvPr>
          <p:cNvSpPr/>
          <p:nvPr/>
        </p:nvSpPr>
        <p:spPr>
          <a:xfrm>
            <a:off x="10787645" y="3176337"/>
            <a:ext cx="141784" cy="116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sp>
        <p:nvSpPr>
          <p:cNvPr id="8" name="Flowchart: Connector 7">
            <a:extLst>
              <a:ext uri="{FF2B5EF4-FFF2-40B4-BE49-F238E27FC236}">
                <a16:creationId xmlns:a16="http://schemas.microsoft.com/office/drawing/2014/main" id="{7C4E487F-8E12-4892-969C-EE8FA80EC610}"/>
              </a:ext>
            </a:extLst>
          </p:cNvPr>
          <p:cNvSpPr/>
          <p:nvPr/>
        </p:nvSpPr>
        <p:spPr>
          <a:xfrm>
            <a:off x="11013662" y="3176337"/>
            <a:ext cx="141784" cy="116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sp>
        <p:nvSpPr>
          <p:cNvPr id="9" name="Flowchart: Connector 8">
            <a:extLst>
              <a:ext uri="{FF2B5EF4-FFF2-40B4-BE49-F238E27FC236}">
                <a16:creationId xmlns:a16="http://schemas.microsoft.com/office/drawing/2014/main" id="{9C0D42CE-BA60-43DE-AB8F-9514E059C7DE}"/>
              </a:ext>
            </a:extLst>
          </p:cNvPr>
          <p:cNvSpPr/>
          <p:nvPr/>
        </p:nvSpPr>
        <p:spPr>
          <a:xfrm>
            <a:off x="11266313" y="3168680"/>
            <a:ext cx="141784" cy="116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sp>
        <p:nvSpPr>
          <p:cNvPr id="10" name="Right Brace 9">
            <a:extLst>
              <a:ext uri="{FF2B5EF4-FFF2-40B4-BE49-F238E27FC236}">
                <a16:creationId xmlns:a16="http://schemas.microsoft.com/office/drawing/2014/main" id="{32918EA5-7573-47F1-8138-9EDF866FDB37}"/>
              </a:ext>
            </a:extLst>
          </p:cNvPr>
          <p:cNvSpPr/>
          <p:nvPr/>
        </p:nvSpPr>
        <p:spPr>
          <a:xfrm rot="5400000">
            <a:off x="2377325" y="2628237"/>
            <a:ext cx="379080" cy="3557671"/>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sp>
        <p:nvSpPr>
          <p:cNvPr id="11" name="Right Brace 10">
            <a:extLst>
              <a:ext uri="{FF2B5EF4-FFF2-40B4-BE49-F238E27FC236}">
                <a16:creationId xmlns:a16="http://schemas.microsoft.com/office/drawing/2014/main" id="{972A9A93-C9A8-421F-9494-CAC5D7324B22}"/>
              </a:ext>
            </a:extLst>
          </p:cNvPr>
          <p:cNvSpPr/>
          <p:nvPr/>
        </p:nvSpPr>
        <p:spPr>
          <a:xfrm rot="5400000">
            <a:off x="8077365" y="842376"/>
            <a:ext cx="365125" cy="7115435"/>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D4D5A79E-4DEB-48DD-A338-92D057487E13}"/>
              </a:ext>
            </a:extLst>
          </p:cNvPr>
          <p:cNvSpPr txBox="1"/>
          <p:nvPr/>
        </p:nvSpPr>
        <p:spPr>
          <a:xfrm>
            <a:off x="1044104" y="4761082"/>
            <a:ext cx="30159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Simple Linear Regression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275CA4A-F50A-4799-964C-8FDAF64ACAE1}"/>
                  </a:ext>
                </a:extLst>
              </p:cNvPr>
              <p:cNvSpPr txBox="1"/>
              <p:nvPr/>
            </p:nvSpPr>
            <p:spPr>
              <a:xfrm>
                <a:off x="5693238" y="4752510"/>
                <a:ext cx="50719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Polynomial Regression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Higher degree </a:t>
                </a:r>
                <a14:m>
                  <m:oMath xmlns:m="http://schemas.openxmlformats.org/officeDocument/2006/math">
                    <m:r>
                      <a:rPr kumimoji="0" lang="en-US" sz="18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m:t>
                    </m:r>
                  </m:oMath>
                </a14:m>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More curvature</a:t>
                </a:r>
              </a:p>
            </p:txBody>
          </p:sp>
        </mc:Choice>
        <mc:Fallback xmlns="">
          <p:sp>
            <p:nvSpPr>
              <p:cNvPr id="13" name="TextBox 12">
                <a:extLst>
                  <a:ext uri="{FF2B5EF4-FFF2-40B4-BE49-F238E27FC236}">
                    <a16:creationId xmlns:a16="http://schemas.microsoft.com/office/drawing/2014/main" id="{6275CA4A-F50A-4799-964C-8FDAF64ACAE1}"/>
                  </a:ext>
                </a:extLst>
              </p:cNvPr>
              <p:cNvSpPr txBox="1">
                <a:spLocks noRot="1" noChangeAspect="1" noMove="1" noResize="1" noEditPoints="1" noAdjustHandles="1" noChangeArrowheads="1" noChangeShapeType="1" noTextEdit="1"/>
              </p:cNvSpPr>
              <p:nvPr/>
            </p:nvSpPr>
            <p:spPr>
              <a:xfrm>
                <a:off x="5693238" y="4752510"/>
                <a:ext cx="5071900" cy="923330"/>
              </a:xfrm>
              <a:prstGeom prst="rect">
                <a:avLst/>
              </a:prstGeom>
              <a:blipFill>
                <a:blip r:embed="rId5"/>
                <a:stretch>
                  <a:fillRect t="-3311" b="-10596"/>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4EFDED2-E1BD-4DAB-BB93-1CA8B34123A4}"/>
              </a:ext>
            </a:extLst>
          </p:cNvPr>
          <p:cNvSpPr>
            <a:spLocks noGrp="1"/>
          </p:cNvSpPr>
          <p:nvPr>
            <p:ph type="title"/>
          </p:nvPr>
        </p:nvSpPr>
        <p:spPr/>
        <p:txBody>
          <a:bodyPr/>
          <a:lstStyle/>
          <a:p>
            <a:r>
              <a:rPr lang="en-US" dirty="0"/>
              <a:t>Higher order terms add curvature</a:t>
            </a:r>
          </a:p>
        </p:txBody>
      </p:sp>
      <p:sp>
        <p:nvSpPr>
          <p:cNvPr id="5" name="Footer Placeholder 4">
            <a:extLst>
              <a:ext uri="{FF2B5EF4-FFF2-40B4-BE49-F238E27FC236}">
                <a16:creationId xmlns:a16="http://schemas.microsoft.com/office/drawing/2014/main" id="{BE373ED7-CD7A-41FC-9F6D-E8B19DB92C53}"/>
              </a:ext>
            </a:extLst>
          </p:cNvPr>
          <p:cNvSpPr>
            <a:spLocks noGrp="1"/>
          </p:cNvSpPr>
          <p:nvPr>
            <p:ph type="ftr" sz="quarter" idx="11"/>
          </p:nvPr>
        </p:nvSpPr>
        <p:spPr/>
        <p:txBody>
          <a:bodyPr/>
          <a:lstStyle/>
          <a:p>
            <a:r>
              <a:rPr lang="en-US"/>
              <a:t>Moving Beyond Linearity</a:t>
            </a:r>
            <a:endParaRPr lang="en-US" dirty="0"/>
          </a:p>
        </p:txBody>
      </p:sp>
      <p:sp>
        <p:nvSpPr>
          <p:cNvPr id="6" name="Slide Number Placeholder 5">
            <a:extLst>
              <a:ext uri="{FF2B5EF4-FFF2-40B4-BE49-F238E27FC236}">
                <a16:creationId xmlns:a16="http://schemas.microsoft.com/office/drawing/2014/main" id="{B3799DFA-4FB0-4DED-A2FB-05AA7675C1F6}"/>
              </a:ext>
            </a:extLst>
          </p:cNvPr>
          <p:cNvSpPr>
            <a:spLocks noGrp="1"/>
          </p:cNvSpPr>
          <p:nvPr>
            <p:ph type="sldNum" sz="quarter" idx="12"/>
          </p:nvPr>
        </p:nvSpPr>
        <p:spPr/>
        <p:txBody>
          <a:bodyPr/>
          <a:lstStyle/>
          <a:p>
            <a:fld id="{8E06CFEE-053A-4A40-A88B-A288F0289482}" type="slidenum">
              <a:rPr lang="en-US" smtClean="0"/>
              <a:t>15</a:t>
            </a:fld>
            <a:endParaRPr lang="en-US"/>
          </a:p>
        </p:txBody>
      </p:sp>
    </p:spTree>
    <p:extLst>
      <p:ext uri="{BB962C8B-B14F-4D97-AF65-F5344CB8AC3E}">
        <p14:creationId xmlns:p14="http://schemas.microsoft.com/office/powerpoint/2010/main" val="3617651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9132B-8791-46DB-98BD-376FEFE445EC}"/>
              </a:ext>
            </a:extLst>
          </p:cNvPr>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5C1793-16A9-4063-984E-9899545FDA90}"/>
                  </a:ext>
                </a:extLst>
              </p:cNvPr>
              <p:cNvSpPr>
                <a:spLocks noGrp="1"/>
              </p:cNvSpPr>
              <p:nvPr>
                <p:ph idx="1"/>
              </p:nvPr>
            </p:nvSpPr>
            <p:spPr/>
            <p:txBody>
              <a:bodyPr/>
              <a:lstStyle/>
              <a:p>
                <a:r>
                  <a:rPr lang="en-US" dirty="0"/>
                  <a:t>Same formula as linear model but with higher order terms to add curvature: </a:t>
                </a:r>
              </a:p>
              <a:p>
                <a:pPr marL="0" indent="0">
                  <a:buNone/>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𝛽</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0</m:t>
                          </m:r>
                        </m:sub>
                      </m:s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𝛽</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1</m:t>
                          </m:r>
                        </m:sub>
                      </m:sSub>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𝑋</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𝛽</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2</m:t>
                          </m:r>
                        </m:sub>
                      </m:sSub>
                      <m:sSubSup>
                        <m:sSubSup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𝑋</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2</m:t>
                          </m:r>
                        </m:sup>
                      </m:sSubSup>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schemeClr val="tx1">
                                  <a:lumMod val="75000"/>
                                  <a:lumOff val="25000"/>
                                </a:scheme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chemeClr val="tx1">
                                  <a:lumMod val="75000"/>
                                  <a:lumOff val="25000"/>
                                </a:schemeClr>
                              </a:solidFill>
                              <a:effectLst/>
                              <a:uLnTx/>
                              <a:uFillTx/>
                              <a:latin typeface="Cambria Math" panose="02040503050406030204" pitchFamily="18" charset="0"/>
                              <a:ea typeface="+mn-ea"/>
                              <a:cs typeface="+mn-cs"/>
                            </a:rPr>
                            <m:t>𝛽</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𝑘</m:t>
                          </m:r>
                        </m:sub>
                      </m:sSub>
                      <m:sSubSup>
                        <m:sSubSupPr>
                          <m:ctrlPr>
                            <a:rPr kumimoji="0" lang="en-US" sz="2400" b="0" i="1" u="none" strike="noStrike" kern="1200" cap="none" spc="0" normalizeH="0" baseline="0" noProof="0">
                              <a:ln>
                                <a:noFill/>
                              </a:ln>
                              <a:solidFill>
                                <a:schemeClr val="tx1">
                                  <a:lumMod val="75000"/>
                                  <a:lumOff val="25000"/>
                                </a:schemeClr>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chemeClr val="tx1">
                                  <a:lumMod val="75000"/>
                                  <a:lumOff val="25000"/>
                                </a:schemeClr>
                              </a:solidFill>
                              <a:effectLst/>
                              <a:uLnTx/>
                              <a:uFillTx/>
                              <a:latin typeface="Cambria Math" panose="02040503050406030204" pitchFamily="18" charset="0"/>
                              <a:ea typeface="+mn-ea"/>
                              <a:cs typeface="+mn-cs"/>
                            </a:rPr>
                            <m:t>𝑋</m:t>
                          </m:r>
                        </m:e>
                        <m:sub>
                          <m:r>
                            <a:rPr kumimoji="0" lang="en-US" sz="2400" b="0" i="1" u="none" strike="noStrike" kern="1200" cap="none" spc="0" normalizeH="0" baseline="0" noProof="0">
                              <a:ln>
                                <a:noFill/>
                              </a:ln>
                              <a:solidFill>
                                <a:schemeClr val="tx1">
                                  <a:lumMod val="75000"/>
                                  <a:lumOff val="25000"/>
                                </a:schemeClr>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𝑘</m:t>
                          </m:r>
                        </m:sup>
                      </m:sSubSup>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Cambria Math" panose="02040503050406030204" pitchFamily="18" charset="0"/>
                            </a:rPr>
                            <m:t>𝜀</m:t>
                          </m:r>
                        </m:e>
                        <m:sub>
                          <m:r>
                            <a:rPr kumimoji="0" lang="en-US"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𝑖</m:t>
                          </m:r>
                        </m:sub>
                      </m:sSub>
                    </m:oMath>
                  </m:oMathPara>
                </a14:m>
                <a:endParaRPr kumimoji="0" lang="en-US" sz="24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a:p>
                <a:endParaRPr lang="en-US" dirty="0"/>
              </a:p>
              <a:p>
                <a:r>
                  <a:rPr lang="en-US" dirty="0"/>
                  <a:t>Pros</a:t>
                </a:r>
              </a:p>
              <a:p>
                <a:pPr lvl="1"/>
                <a:r>
                  <a:rPr lang="en-US" dirty="0"/>
                  <a:t>Flexible, captures nonlinear relationship in data</a:t>
                </a:r>
              </a:p>
              <a:p>
                <a:pPr lvl="1"/>
                <a:r>
                  <a:rPr lang="en-US" dirty="0"/>
                  <a:t>Easy to use</a:t>
                </a:r>
              </a:p>
              <a:p>
                <a:r>
                  <a:rPr lang="en-US" dirty="0"/>
                  <a:t>Cons</a:t>
                </a:r>
              </a:p>
              <a:p>
                <a:pPr lvl="1"/>
                <a:r>
                  <a:rPr lang="en-US" dirty="0"/>
                  <a:t>Can easily overfit the data</a:t>
                </a:r>
              </a:p>
              <a:p>
                <a:pPr lvl="1"/>
                <a:r>
                  <a:rPr lang="en-US" dirty="0"/>
                  <a:t>Problems with interpretation of higher order terms </a:t>
                </a:r>
              </a:p>
              <a:p>
                <a:pPr lvl="1"/>
                <a:endParaRPr lang="en-US" dirty="0"/>
              </a:p>
            </p:txBody>
          </p:sp>
        </mc:Choice>
        <mc:Fallback xmlns="">
          <p:sp>
            <p:nvSpPr>
              <p:cNvPr id="3" name="Content Placeholder 2">
                <a:extLst>
                  <a:ext uri="{FF2B5EF4-FFF2-40B4-BE49-F238E27FC236}">
                    <a16:creationId xmlns:a16="http://schemas.microsoft.com/office/drawing/2014/main" id="{515C1793-16A9-4063-984E-9899545FDA90}"/>
                  </a:ext>
                </a:extLst>
              </p:cNvPr>
              <p:cNvSpPr>
                <a:spLocks noGrp="1" noRot="1" noChangeAspect="1" noMove="1" noResize="1" noEditPoints="1" noAdjustHandles="1" noChangeArrowheads="1" noChangeShapeType="1" noTextEdit="1"/>
              </p:cNvSpPr>
              <p:nvPr>
                <p:ph idx="1"/>
              </p:nvPr>
            </p:nvSpPr>
            <p:spPr>
              <a:blipFill>
                <a:blip r:embed="rId3"/>
                <a:stretch>
                  <a:fillRect l="-812" t="-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B5F7A87-B9D4-4DC8-8BDE-2BA8DA7F083D}"/>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411B686C-EABA-4FB8-87DF-6415C3B91C8B}"/>
              </a:ext>
            </a:extLst>
          </p:cNvPr>
          <p:cNvSpPr>
            <a:spLocks noGrp="1"/>
          </p:cNvSpPr>
          <p:nvPr>
            <p:ph type="sldNum" sz="quarter" idx="12"/>
          </p:nvPr>
        </p:nvSpPr>
        <p:spPr/>
        <p:txBody>
          <a:bodyPr/>
          <a:lstStyle/>
          <a:p>
            <a:fld id="{8E06CFEE-053A-4A40-A88B-A288F0289482}" type="slidenum">
              <a:rPr lang="en-US" smtClean="0"/>
              <a:t>16</a:t>
            </a:fld>
            <a:endParaRPr lang="en-US"/>
          </a:p>
        </p:txBody>
      </p:sp>
      <p:pic>
        <p:nvPicPr>
          <p:cNvPr id="6" name="Picture 5">
            <a:extLst>
              <a:ext uri="{FF2B5EF4-FFF2-40B4-BE49-F238E27FC236}">
                <a16:creationId xmlns:a16="http://schemas.microsoft.com/office/drawing/2014/main" id="{5DB54707-A53F-4977-943D-3852D00974B2}"/>
              </a:ext>
            </a:extLst>
          </p:cNvPr>
          <p:cNvPicPr>
            <a:picLocks noChangeAspect="1"/>
          </p:cNvPicPr>
          <p:nvPr/>
        </p:nvPicPr>
        <p:blipFill>
          <a:blip r:embed="rId4"/>
          <a:stretch>
            <a:fillRect/>
          </a:stretch>
        </p:blipFill>
        <p:spPr>
          <a:xfrm>
            <a:off x="8851885" y="2831319"/>
            <a:ext cx="3108960" cy="3332167"/>
          </a:xfrm>
          <a:prstGeom prst="rect">
            <a:avLst/>
          </a:prstGeom>
        </p:spPr>
      </p:pic>
      <p:sp>
        <p:nvSpPr>
          <p:cNvPr id="7" name="Rectangle: Rounded Corners 6">
            <a:extLst>
              <a:ext uri="{FF2B5EF4-FFF2-40B4-BE49-F238E27FC236}">
                <a16:creationId xmlns:a16="http://schemas.microsoft.com/office/drawing/2014/main" id="{C003AD34-99E5-4CC9-8C4F-026FF1C77914}"/>
              </a:ext>
            </a:extLst>
          </p:cNvPr>
          <p:cNvSpPr/>
          <p:nvPr/>
        </p:nvSpPr>
        <p:spPr>
          <a:xfrm>
            <a:off x="5686816" y="2442575"/>
            <a:ext cx="2442576" cy="57619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047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D6EB-DD22-41D8-97B8-28A56CC5F36C}"/>
              </a:ext>
            </a:extLst>
          </p:cNvPr>
          <p:cNvSpPr>
            <a:spLocks noGrp="1"/>
          </p:cNvSpPr>
          <p:nvPr>
            <p:ph type="title"/>
          </p:nvPr>
        </p:nvSpPr>
        <p:spPr/>
        <p:txBody>
          <a:bodyPr/>
          <a:lstStyle/>
          <a:p>
            <a:r>
              <a:rPr lang="en-US" dirty="0"/>
              <a:t>Be careful not to overfit!</a:t>
            </a:r>
          </a:p>
        </p:txBody>
      </p:sp>
      <p:sp>
        <p:nvSpPr>
          <p:cNvPr id="4" name="Footer Placeholder 3">
            <a:extLst>
              <a:ext uri="{FF2B5EF4-FFF2-40B4-BE49-F238E27FC236}">
                <a16:creationId xmlns:a16="http://schemas.microsoft.com/office/drawing/2014/main" id="{0BFD1D95-9FB3-4911-AAEC-80FBEE2B8E86}"/>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D0AD2C5E-6096-4208-B015-961A4AA80E36}"/>
              </a:ext>
            </a:extLst>
          </p:cNvPr>
          <p:cNvSpPr>
            <a:spLocks noGrp="1"/>
          </p:cNvSpPr>
          <p:nvPr>
            <p:ph type="sldNum" sz="quarter" idx="12"/>
          </p:nvPr>
        </p:nvSpPr>
        <p:spPr/>
        <p:txBody>
          <a:bodyPr/>
          <a:lstStyle/>
          <a:p>
            <a:fld id="{8E06CFEE-053A-4A40-A88B-A288F0289482}" type="slidenum">
              <a:rPr lang="en-US" smtClean="0"/>
              <a:t>17</a:t>
            </a:fld>
            <a:endParaRPr lang="en-US"/>
          </a:p>
        </p:txBody>
      </p:sp>
      <p:pic>
        <p:nvPicPr>
          <p:cNvPr id="6" name="Picture 5" descr="Chart, scatter chart&#10;&#10;Description automatically generated">
            <a:extLst>
              <a:ext uri="{FF2B5EF4-FFF2-40B4-BE49-F238E27FC236}">
                <a16:creationId xmlns:a16="http://schemas.microsoft.com/office/drawing/2014/main" id="{FC0ECE5E-CA85-4E08-AAF3-A958DA9D3AC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17451" y="1583505"/>
            <a:ext cx="9337849" cy="3035014"/>
          </a:xfrm>
          <a:prstGeom prst="rect">
            <a:avLst/>
          </a:prstGeom>
        </p:spPr>
      </p:pic>
      <p:grpSp>
        <p:nvGrpSpPr>
          <p:cNvPr id="7" name="Group 6">
            <a:extLst>
              <a:ext uri="{FF2B5EF4-FFF2-40B4-BE49-F238E27FC236}">
                <a16:creationId xmlns:a16="http://schemas.microsoft.com/office/drawing/2014/main" id="{4040D581-9409-487D-9F2B-00B90CA0FC43}"/>
              </a:ext>
            </a:extLst>
          </p:cNvPr>
          <p:cNvGrpSpPr/>
          <p:nvPr/>
        </p:nvGrpSpPr>
        <p:grpSpPr>
          <a:xfrm>
            <a:off x="4212598" y="4910820"/>
            <a:ext cx="4398001" cy="1256838"/>
            <a:chOff x="1648014" y="4547215"/>
            <a:chExt cx="4460588" cy="1256838"/>
          </a:xfrm>
        </p:grpSpPr>
        <p:sp>
          <p:nvSpPr>
            <p:cNvPr id="8" name="Up Arrow 3">
              <a:extLst>
                <a:ext uri="{FF2B5EF4-FFF2-40B4-BE49-F238E27FC236}">
                  <a16:creationId xmlns:a16="http://schemas.microsoft.com/office/drawing/2014/main" id="{40F73309-48DB-4667-90C2-17D0C5DF39D4}"/>
                </a:ext>
              </a:extLst>
            </p:cNvPr>
            <p:cNvSpPr/>
            <p:nvPr/>
          </p:nvSpPr>
          <p:spPr>
            <a:xfrm>
              <a:off x="1648014" y="4547215"/>
              <a:ext cx="484633" cy="703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p:txBody>
        </p:sp>
        <p:sp>
          <p:nvSpPr>
            <p:cNvPr id="9" name="TextBox 8">
              <a:extLst>
                <a:ext uri="{FF2B5EF4-FFF2-40B4-BE49-F238E27FC236}">
                  <a16:creationId xmlns:a16="http://schemas.microsoft.com/office/drawing/2014/main" id="{F7820FF8-2070-4417-8986-7D00304128EF}"/>
                </a:ext>
              </a:extLst>
            </p:cNvPr>
            <p:cNvSpPr txBox="1"/>
            <p:nvPr/>
          </p:nvSpPr>
          <p:spPr>
            <a:xfrm>
              <a:off x="2706902" y="5403943"/>
              <a:ext cx="20842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And vice versa!</a:t>
              </a:r>
            </a:p>
          </p:txBody>
        </p:sp>
        <p:sp>
          <p:nvSpPr>
            <p:cNvPr id="10" name="Up Arrow 6">
              <a:extLst>
                <a:ext uri="{FF2B5EF4-FFF2-40B4-BE49-F238E27FC236}">
                  <a16:creationId xmlns:a16="http://schemas.microsoft.com/office/drawing/2014/main" id="{DA6054EA-9E0F-48E4-BA61-61C41CF7304E}"/>
                </a:ext>
              </a:extLst>
            </p:cNvPr>
            <p:cNvSpPr/>
            <p:nvPr/>
          </p:nvSpPr>
          <p:spPr>
            <a:xfrm rot="10800000">
              <a:off x="3506695" y="4578601"/>
              <a:ext cx="484633" cy="751781"/>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p:txBody>
        </p:sp>
        <p:sp>
          <p:nvSpPr>
            <p:cNvPr id="11" name="TextBox 10">
              <a:extLst>
                <a:ext uri="{FF2B5EF4-FFF2-40B4-BE49-F238E27FC236}">
                  <a16:creationId xmlns:a16="http://schemas.microsoft.com/office/drawing/2014/main" id="{D7EFE4C7-75A8-46FD-AF50-16346AE77781}"/>
                </a:ext>
              </a:extLst>
            </p:cNvPr>
            <p:cNvSpPr txBox="1"/>
            <p:nvPr/>
          </p:nvSpPr>
          <p:spPr>
            <a:xfrm>
              <a:off x="3987132" y="4723051"/>
              <a:ext cx="2121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Interpretability</a:t>
              </a:r>
            </a:p>
          </p:txBody>
        </p:sp>
        <p:sp>
          <p:nvSpPr>
            <p:cNvPr id="12" name="TextBox 11">
              <a:extLst>
                <a:ext uri="{FF2B5EF4-FFF2-40B4-BE49-F238E27FC236}">
                  <a16:creationId xmlns:a16="http://schemas.microsoft.com/office/drawing/2014/main" id="{8AD00A58-7F78-48A9-861E-E9BCC7A7011C}"/>
                </a:ext>
              </a:extLst>
            </p:cNvPr>
            <p:cNvSpPr txBox="1"/>
            <p:nvPr/>
          </p:nvSpPr>
          <p:spPr>
            <a:xfrm>
              <a:off x="2132647" y="4754437"/>
              <a:ext cx="1548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Flexibility</a:t>
              </a:r>
            </a:p>
          </p:txBody>
        </p:sp>
      </p:grpSp>
    </p:spTree>
    <p:extLst>
      <p:ext uri="{BB962C8B-B14F-4D97-AF65-F5344CB8AC3E}">
        <p14:creationId xmlns:p14="http://schemas.microsoft.com/office/powerpoint/2010/main" val="9002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4E1486-2488-4BA4-BD1D-19C5AB406CFB}"/>
              </a:ext>
            </a:extLst>
          </p:cNvPr>
          <p:cNvSpPr>
            <a:spLocks noGrp="1"/>
          </p:cNvSpPr>
          <p:nvPr>
            <p:ph type="ftr" sz="quarter" idx="11"/>
          </p:nvPr>
        </p:nvSpPr>
        <p:spPr/>
        <p:txBody>
          <a:bodyPr/>
          <a:lstStyle/>
          <a:p>
            <a:r>
              <a:rPr lang="en-US"/>
              <a:t>Moving Beyond Linearity</a:t>
            </a:r>
            <a:endParaRPr lang="en-US" dirty="0"/>
          </a:p>
        </p:txBody>
      </p:sp>
      <p:sp>
        <p:nvSpPr>
          <p:cNvPr id="3" name="Text Placeholder 2">
            <a:extLst>
              <a:ext uri="{FF2B5EF4-FFF2-40B4-BE49-F238E27FC236}">
                <a16:creationId xmlns:a16="http://schemas.microsoft.com/office/drawing/2014/main" id="{EC5AB827-A81A-42A2-B7EF-55827E7D3103}"/>
              </a:ext>
            </a:extLst>
          </p:cNvPr>
          <p:cNvSpPr>
            <a:spLocks noGrp="1"/>
          </p:cNvSpPr>
          <p:nvPr>
            <p:ph type="body" idx="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57529AF0-C6C8-4DA4-8F23-67DED9CB3424}"/>
              </a:ext>
            </a:extLst>
          </p:cNvPr>
          <p:cNvSpPr>
            <a:spLocks noGrp="1"/>
          </p:cNvSpPr>
          <p:nvPr>
            <p:ph type="sldNum" sz="quarter" idx="12"/>
          </p:nvPr>
        </p:nvSpPr>
        <p:spPr/>
        <p:txBody>
          <a:bodyPr/>
          <a:lstStyle/>
          <a:p>
            <a:fld id="{8E06CFEE-053A-4A40-A88B-A288F0289482}" type="slidenum">
              <a:rPr lang="en-US" smtClean="0"/>
              <a:t>18</a:t>
            </a:fld>
            <a:endParaRPr lang="en-US"/>
          </a:p>
        </p:txBody>
      </p:sp>
    </p:spTree>
    <p:extLst>
      <p:ext uri="{BB962C8B-B14F-4D97-AF65-F5344CB8AC3E}">
        <p14:creationId xmlns:p14="http://schemas.microsoft.com/office/powerpoint/2010/main" val="371560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107F-BA1D-43A0-BD3F-2DDFE689B9D4}"/>
              </a:ext>
            </a:extLst>
          </p:cNvPr>
          <p:cNvSpPr>
            <a:spLocks noGrp="1"/>
          </p:cNvSpPr>
          <p:nvPr>
            <p:ph type="title"/>
          </p:nvPr>
        </p:nvSpPr>
        <p:spPr/>
        <p:txBody>
          <a:bodyPr/>
          <a:lstStyle/>
          <a:p>
            <a:r>
              <a:rPr lang="en-US" dirty="0"/>
              <a:t>Step functions</a:t>
            </a:r>
          </a:p>
        </p:txBody>
      </p:sp>
      <p:sp>
        <p:nvSpPr>
          <p:cNvPr id="3" name="Content Placeholder 2">
            <a:extLst>
              <a:ext uri="{FF2B5EF4-FFF2-40B4-BE49-F238E27FC236}">
                <a16:creationId xmlns:a16="http://schemas.microsoft.com/office/drawing/2014/main" id="{3508467B-DE0E-4050-AC58-CBCFE6A1ACE6}"/>
              </a:ext>
            </a:extLst>
          </p:cNvPr>
          <p:cNvSpPr>
            <a:spLocks noGrp="1"/>
          </p:cNvSpPr>
          <p:nvPr>
            <p:ph idx="1"/>
          </p:nvPr>
        </p:nvSpPr>
        <p:spPr/>
        <p:txBody>
          <a:bodyPr/>
          <a:lstStyle/>
          <a:p>
            <a:r>
              <a:rPr lang="en-US" dirty="0"/>
              <a:t>Step functions take on different numeric constants for binned or grouped values of X</a:t>
            </a:r>
          </a:p>
          <a:p>
            <a:r>
              <a:rPr lang="en-US" dirty="0"/>
              <a:t>Example: Buying t-shirts in bulk for an event, cost per shirt drops at different values of X</a:t>
            </a:r>
          </a:p>
          <a:p>
            <a:endParaRPr lang="en-US" dirty="0"/>
          </a:p>
        </p:txBody>
      </p:sp>
      <p:sp>
        <p:nvSpPr>
          <p:cNvPr id="4" name="Footer Placeholder 3">
            <a:extLst>
              <a:ext uri="{FF2B5EF4-FFF2-40B4-BE49-F238E27FC236}">
                <a16:creationId xmlns:a16="http://schemas.microsoft.com/office/drawing/2014/main" id="{F16F674D-1B9E-40F2-9F04-117869061E54}"/>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712640DF-BB18-4A06-BCCD-2F83711B284A}"/>
              </a:ext>
            </a:extLst>
          </p:cNvPr>
          <p:cNvSpPr>
            <a:spLocks noGrp="1"/>
          </p:cNvSpPr>
          <p:nvPr>
            <p:ph type="sldNum" sz="quarter" idx="12"/>
          </p:nvPr>
        </p:nvSpPr>
        <p:spPr/>
        <p:txBody>
          <a:bodyPr/>
          <a:lstStyle/>
          <a:p>
            <a:fld id="{8E06CFEE-053A-4A40-A88B-A288F0289482}" type="slidenum">
              <a:rPr lang="en-US" smtClean="0"/>
              <a:t>19</a:t>
            </a:fld>
            <a:endParaRPr lang="en-US"/>
          </a:p>
        </p:txBody>
      </p:sp>
      <p:pic>
        <p:nvPicPr>
          <p:cNvPr id="6" name="Picture 5">
            <a:extLst>
              <a:ext uri="{FF2B5EF4-FFF2-40B4-BE49-F238E27FC236}">
                <a16:creationId xmlns:a16="http://schemas.microsoft.com/office/drawing/2014/main" id="{27E69EC2-CDDE-403D-901D-7323E750D021}"/>
              </a:ext>
            </a:extLst>
          </p:cNvPr>
          <p:cNvPicPr>
            <a:picLocks noChangeAspect="1"/>
          </p:cNvPicPr>
          <p:nvPr/>
        </p:nvPicPr>
        <p:blipFill>
          <a:blip r:embed="rId3"/>
          <a:stretch>
            <a:fillRect/>
          </a:stretch>
        </p:blipFill>
        <p:spPr>
          <a:xfrm>
            <a:off x="3658023" y="3241685"/>
            <a:ext cx="4875953" cy="3026454"/>
          </a:xfrm>
          <a:prstGeom prst="rect">
            <a:avLst/>
          </a:prstGeom>
        </p:spPr>
      </p:pic>
    </p:spTree>
    <p:extLst>
      <p:ext uri="{BB962C8B-B14F-4D97-AF65-F5344CB8AC3E}">
        <p14:creationId xmlns:p14="http://schemas.microsoft.com/office/powerpoint/2010/main" val="127680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74DB-1022-401C-AA8A-24B2D4D69213}"/>
              </a:ext>
            </a:extLst>
          </p:cNvPr>
          <p:cNvSpPr>
            <a:spLocks noGrp="1"/>
          </p:cNvSpPr>
          <p:nvPr>
            <p:ph type="title"/>
          </p:nvPr>
        </p:nvSpPr>
        <p:spPr/>
        <p:txBody>
          <a:bodyPr/>
          <a:lstStyle/>
          <a:p>
            <a:r>
              <a:rPr lang="en-US" dirty="0"/>
              <a:t>At the end of this module, you should be able to:</a:t>
            </a:r>
          </a:p>
        </p:txBody>
      </p:sp>
      <p:sp>
        <p:nvSpPr>
          <p:cNvPr id="3" name="Content Placeholder 2">
            <a:extLst>
              <a:ext uri="{FF2B5EF4-FFF2-40B4-BE49-F238E27FC236}">
                <a16:creationId xmlns:a16="http://schemas.microsoft.com/office/drawing/2014/main" id="{5FC602F9-A865-4E2C-A573-16B089FBCF99}"/>
              </a:ext>
            </a:extLst>
          </p:cNvPr>
          <p:cNvSpPr>
            <a:spLocks noGrp="1"/>
          </p:cNvSpPr>
          <p:nvPr>
            <p:ph idx="1"/>
          </p:nvPr>
        </p:nvSpPr>
        <p:spPr/>
        <p:txBody>
          <a:bodyPr/>
          <a:lstStyle/>
          <a:p>
            <a:r>
              <a:rPr lang="en-US" dirty="0"/>
              <a:t>Identify types of non-linear models</a:t>
            </a:r>
          </a:p>
          <a:p>
            <a:r>
              <a:rPr lang="en-US" dirty="0"/>
              <a:t>Describe the general idea behind each of the common non-linear models</a:t>
            </a:r>
          </a:p>
          <a:p>
            <a:r>
              <a:rPr lang="en-US" dirty="0"/>
              <a:t>Identify when you might use each type of non-linear model</a:t>
            </a:r>
          </a:p>
          <a:p>
            <a:r>
              <a:rPr lang="en-US" dirty="0"/>
              <a:t>Explain what is meant by general additive model</a:t>
            </a:r>
          </a:p>
          <a:p>
            <a:r>
              <a:rPr lang="en-US" dirty="0"/>
              <a:t>Implement common non-linear model methods in Python </a:t>
            </a:r>
          </a:p>
          <a:p>
            <a:endParaRPr lang="en-US" dirty="0"/>
          </a:p>
        </p:txBody>
      </p:sp>
      <p:sp>
        <p:nvSpPr>
          <p:cNvPr id="4" name="Footer Placeholder 3">
            <a:extLst>
              <a:ext uri="{FF2B5EF4-FFF2-40B4-BE49-F238E27FC236}">
                <a16:creationId xmlns:a16="http://schemas.microsoft.com/office/drawing/2014/main" id="{0305E21D-70DE-465F-ABD3-0DC41CFE7132}"/>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F0B3B133-150C-4834-BFF3-D30F4FBFF586}"/>
              </a:ext>
            </a:extLst>
          </p:cNvPr>
          <p:cNvSpPr>
            <a:spLocks noGrp="1"/>
          </p:cNvSpPr>
          <p:nvPr>
            <p:ph type="sldNum" sz="quarter" idx="12"/>
          </p:nvPr>
        </p:nvSpPr>
        <p:spPr/>
        <p:txBody>
          <a:bodyPr/>
          <a:lstStyle/>
          <a:p>
            <a:fld id="{8E06CFEE-053A-4A40-A88B-A288F0289482}" type="slidenum">
              <a:rPr lang="en-US" smtClean="0"/>
              <a:t>2</a:t>
            </a:fld>
            <a:endParaRPr lang="en-US"/>
          </a:p>
        </p:txBody>
      </p:sp>
    </p:spTree>
    <p:extLst>
      <p:ext uri="{BB962C8B-B14F-4D97-AF65-F5344CB8AC3E}">
        <p14:creationId xmlns:p14="http://schemas.microsoft.com/office/powerpoint/2010/main" val="36180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a:extLst>
              <a:ext uri="{FF2B5EF4-FFF2-40B4-BE49-F238E27FC236}">
                <a16:creationId xmlns:a16="http://schemas.microsoft.com/office/drawing/2014/main" id="{D9A26082-065A-4BC3-8933-7BD0EDE1DFE7}"/>
              </a:ext>
            </a:extLst>
          </p:cNvPr>
          <p:cNvPicPr>
            <a:picLocks noChangeAspect="1"/>
          </p:cNvPicPr>
          <p:nvPr/>
        </p:nvPicPr>
        <p:blipFill>
          <a:blip r:embed="rId3"/>
          <a:stretch>
            <a:fillRect/>
          </a:stretch>
        </p:blipFill>
        <p:spPr>
          <a:xfrm>
            <a:off x="8944255" y="2984090"/>
            <a:ext cx="3057157" cy="3291840"/>
          </a:xfrm>
          <a:prstGeom prst="rect">
            <a:avLst/>
          </a:prstGeo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2BFED5C-FB3D-4FEA-843E-21C314F32D0C}"/>
                  </a:ext>
                </a:extLst>
              </p:cNvPr>
              <p:cNvSpPr>
                <a:spLocks noGrp="1"/>
              </p:cNvSpPr>
              <p:nvPr>
                <p:ph idx="1"/>
              </p:nvPr>
            </p:nvSpPr>
            <p:spPr>
              <a:xfrm>
                <a:off x="838200" y="1408142"/>
                <a:ext cx="10515600" cy="4768821"/>
              </a:xfrm>
            </p:spPr>
            <p:txBody>
              <a:bodyPr/>
              <a:lstStyle/>
              <a:p>
                <a:r>
                  <a:rPr lang="en-US" dirty="0"/>
                  <a:t>Identify naturally occurring and known breakpoints in your independent variable</a:t>
                </a:r>
              </a:p>
              <a:p>
                <a:r>
                  <a:rPr lang="en-US" dirty="0"/>
                  <a:t>Fit a different linear model for each section of your data defined by these breakpoints</a:t>
                </a:r>
              </a:p>
              <a:p>
                <a:pPr marL="0" indent="0">
                  <a:buNone/>
                </a:pPr>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𝑦</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𝛽</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0</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𝛽</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𝐼</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𝑋</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&lt;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1</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𝛽</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2</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𝐼</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𝑋</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2</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𝛽</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𝑘</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𝐼</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𝑘</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𝑋</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&lt;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𝑘</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𝜀</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ndParaRPr>
              </a:p>
              <a:p>
                <a:endParaRPr lang="en-US" dirty="0"/>
              </a:p>
            </p:txBody>
          </p:sp>
        </mc:Choice>
        <mc:Fallback xmlns="">
          <p:sp>
            <p:nvSpPr>
              <p:cNvPr id="4" name="Content Placeholder 3">
                <a:extLst>
                  <a:ext uri="{FF2B5EF4-FFF2-40B4-BE49-F238E27FC236}">
                    <a16:creationId xmlns:a16="http://schemas.microsoft.com/office/drawing/2014/main" id="{92BFED5C-FB3D-4FEA-843E-21C314F32D0C}"/>
                  </a:ext>
                </a:extLst>
              </p:cNvPr>
              <p:cNvSpPr>
                <a:spLocks noGrp="1" noRot="1" noChangeAspect="1" noMove="1" noResize="1" noEditPoints="1" noAdjustHandles="1" noChangeArrowheads="1" noChangeShapeType="1" noTextEdit="1"/>
              </p:cNvSpPr>
              <p:nvPr>
                <p:ph idx="1"/>
              </p:nvPr>
            </p:nvSpPr>
            <p:spPr>
              <a:xfrm>
                <a:off x="838200" y="1408142"/>
                <a:ext cx="10515600" cy="4768821"/>
              </a:xfrm>
              <a:blipFill>
                <a:blip r:embed="rId4"/>
                <a:stretch>
                  <a:fillRect l="-812" t="-1662" r="-870"/>
                </a:stretch>
              </a:blipFill>
            </p:spPr>
            <p:txBody>
              <a:bodyPr/>
              <a:lstStyle/>
              <a:p>
                <a:r>
                  <a:rPr lang="en-US">
                    <a:noFill/>
                  </a:rPr>
                  <a:t> </a:t>
                </a:r>
              </a:p>
            </p:txBody>
          </p:sp>
        </mc:Fallback>
      </mc:AlternateContent>
      <p:sp>
        <p:nvSpPr>
          <p:cNvPr id="19" name="TextBox 18"/>
          <p:cNvSpPr txBox="1"/>
          <p:nvPr/>
        </p:nvSpPr>
        <p:spPr>
          <a:xfrm>
            <a:off x="3106368" y="5009233"/>
            <a:ext cx="466726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Breakpoints must be set by the analyst</a:t>
            </a:r>
          </a:p>
        </p:txBody>
      </p:sp>
      <p:cxnSp>
        <p:nvCxnSpPr>
          <p:cNvPr id="11" name="Straight Connector 10">
            <a:extLst>
              <a:ext uri="{FF2B5EF4-FFF2-40B4-BE49-F238E27FC236}">
                <a16:creationId xmlns:a16="http://schemas.microsoft.com/office/drawing/2014/main" id="{3F9CF26C-CCD3-4A37-8B68-FC9CD86DE561}"/>
              </a:ext>
            </a:extLst>
          </p:cNvPr>
          <p:cNvCxnSpPr/>
          <p:nvPr/>
        </p:nvCxnSpPr>
        <p:spPr>
          <a:xfrm>
            <a:off x="10207564" y="3025648"/>
            <a:ext cx="0" cy="2624626"/>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B32211-1463-4435-9573-99862B1F29C8}"/>
              </a:ext>
            </a:extLst>
          </p:cNvPr>
          <p:cNvCxnSpPr/>
          <p:nvPr/>
        </p:nvCxnSpPr>
        <p:spPr>
          <a:xfrm>
            <a:off x="11329252" y="3025648"/>
            <a:ext cx="0" cy="2624626"/>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978DCA-249C-44AA-A9D8-47ABF74E9D9A}"/>
              </a:ext>
            </a:extLst>
          </p:cNvPr>
          <p:cNvCxnSpPr>
            <a:cxnSpLocks/>
          </p:cNvCxnSpPr>
          <p:nvPr/>
        </p:nvCxnSpPr>
        <p:spPr>
          <a:xfrm flipH="1" flipV="1">
            <a:off x="3106368" y="3658652"/>
            <a:ext cx="428272" cy="13255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1748917-AC12-43F1-A984-E63F7D10A283}"/>
              </a:ext>
            </a:extLst>
          </p:cNvPr>
          <p:cNvCxnSpPr>
            <a:cxnSpLocks/>
          </p:cNvCxnSpPr>
          <p:nvPr/>
        </p:nvCxnSpPr>
        <p:spPr>
          <a:xfrm flipV="1">
            <a:off x="3534640" y="3658652"/>
            <a:ext cx="693413" cy="132556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9121C8-FEFA-41F8-BF80-77DC24287342}"/>
              </a:ext>
            </a:extLst>
          </p:cNvPr>
          <p:cNvCxnSpPr>
            <a:cxnSpLocks/>
            <a:stCxn id="19" idx="0"/>
          </p:cNvCxnSpPr>
          <p:nvPr/>
        </p:nvCxnSpPr>
        <p:spPr>
          <a:xfrm flipH="1" flipV="1">
            <a:off x="5194171" y="3602723"/>
            <a:ext cx="245832" cy="140651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2771D-D46D-4784-B744-B35A19AD9E6F}"/>
              </a:ext>
            </a:extLst>
          </p:cNvPr>
          <p:cNvCxnSpPr>
            <a:cxnSpLocks/>
          </p:cNvCxnSpPr>
          <p:nvPr/>
        </p:nvCxnSpPr>
        <p:spPr>
          <a:xfrm flipV="1">
            <a:off x="6132372" y="3658652"/>
            <a:ext cx="743446" cy="13255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484136-88D9-48FC-9DD3-C9FB4535B497}"/>
              </a:ext>
            </a:extLst>
          </p:cNvPr>
          <p:cNvCxnSpPr>
            <a:cxnSpLocks/>
          </p:cNvCxnSpPr>
          <p:nvPr/>
        </p:nvCxnSpPr>
        <p:spPr>
          <a:xfrm flipV="1">
            <a:off x="6609472" y="3658652"/>
            <a:ext cx="1213096" cy="132556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Speech Bubble: Rectangle with Corners Rounded 1">
                <a:extLst>
                  <a:ext uri="{FF2B5EF4-FFF2-40B4-BE49-F238E27FC236}">
                    <a16:creationId xmlns:a16="http://schemas.microsoft.com/office/drawing/2014/main" id="{16576BAA-460B-4262-9140-64956766D5E4}"/>
                  </a:ext>
                </a:extLst>
              </p:cNvPr>
              <p:cNvSpPr/>
              <p:nvPr/>
            </p:nvSpPr>
            <p:spPr>
              <a:xfrm>
                <a:off x="142104" y="4293109"/>
                <a:ext cx="3057157" cy="1902070"/>
              </a:xfrm>
              <a:prstGeom prst="wedgeRoundRectCallout">
                <a:avLst>
                  <a:gd name="adj1" fmla="val 21790"/>
                  <a:gd name="adj2" fmla="val -852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Recall,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rPr>
                      <m:t>𝐼</m:t>
                    </m:r>
                  </m:oMath>
                </a14:m>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  represents an indicator variable that takes on the value of 1 if the condition is the parentheses is satisfied or 0 if it is not.</a:t>
                </a:r>
              </a:p>
            </p:txBody>
          </p:sp>
        </mc:Choice>
        <mc:Fallback xmlns="">
          <p:sp>
            <p:nvSpPr>
              <p:cNvPr id="2" name="Speech Bubble: Rectangle with Corners Rounded 1">
                <a:extLst>
                  <a:ext uri="{FF2B5EF4-FFF2-40B4-BE49-F238E27FC236}">
                    <a16:creationId xmlns:a16="http://schemas.microsoft.com/office/drawing/2014/main" id="{16576BAA-460B-4262-9140-64956766D5E4}"/>
                  </a:ext>
                </a:extLst>
              </p:cNvPr>
              <p:cNvSpPr>
                <a:spLocks noRot="1" noChangeAspect="1" noMove="1" noResize="1" noEditPoints="1" noAdjustHandles="1" noChangeArrowheads="1" noChangeShapeType="1" noTextEdit="1"/>
              </p:cNvSpPr>
              <p:nvPr/>
            </p:nvSpPr>
            <p:spPr>
              <a:xfrm>
                <a:off x="142104" y="4293109"/>
                <a:ext cx="3057157" cy="1902070"/>
              </a:xfrm>
              <a:prstGeom prst="wedgeRoundRectCallout">
                <a:avLst>
                  <a:gd name="adj1" fmla="val 21790"/>
                  <a:gd name="adj2" fmla="val -85210"/>
                  <a:gd name="adj3" fmla="val 16667"/>
                </a:avLst>
              </a:prstGeom>
              <a:blipFill>
                <a:blip r:embed="rId5"/>
                <a:stretch>
                  <a:fillRect b="-70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0A59AE4-0711-4882-9A16-C4B525716762}"/>
              </a:ext>
            </a:extLst>
          </p:cNvPr>
          <p:cNvSpPr>
            <a:spLocks noGrp="1"/>
          </p:cNvSpPr>
          <p:nvPr>
            <p:ph type="title"/>
          </p:nvPr>
        </p:nvSpPr>
        <p:spPr/>
        <p:txBody>
          <a:bodyPr/>
          <a:lstStyle/>
          <a:p>
            <a:r>
              <a:rPr lang="en-US" dirty="0"/>
              <a:t>Modeling with step functions</a:t>
            </a:r>
          </a:p>
        </p:txBody>
      </p:sp>
      <p:sp>
        <p:nvSpPr>
          <p:cNvPr id="17" name="Footer Placeholder 16">
            <a:extLst>
              <a:ext uri="{FF2B5EF4-FFF2-40B4-BE49-F238E27FC236}">
                <a16:creationId xmlns:a16="http://schemas.microsoft.com/office/drawing/2014/main" id="{BD1FCC1F-3E14-4B9C-A667-D836999B691C}"/>
              </a:ext>
            </a:extLst>
          </p:cNvPr>
          <p:cNvSpPr>
            <a:spLocks noGrp="1"/>
          </p:cNvSpPr>
          <p:nvPr>
            <p:ph type="ftr" sz="quarter" idx="11"/>
          </p:nvPr>
        </p:nvSpPr>
        <p:spPr/>
        <p:txBody>
          <a:bodyPr/>
          <a:lstStyle/>
          <a:p>
            <a:r>
              <a:rPr lang="en-US"/>
              <a:t>Moving Beyond Linearity</a:t>
            </a:r>
            <a:endParaRPr lang="en-US" dirty="0"/>
          </a:p>
        </p:txBody>
      </p:sp>
      <p:sp>
        <p:nvSpPr>
          <p:cNvPr id="18" name="Slide Number Placeholder 17">
            <a:extLst>
              <a:ext uri="{FF2B5EF4-FFF2-40B4-BE49-F238E27FC236}">
                <a16:creationId xmlns:a16="http://schemas.microsoft.com/office/drawing/2014/main" id="{8CEDD525-1DE2-4DB7-8418-2C4B6AEED291}"/>
              </a:ext>
            </a:extLst>
          </p:cNvPr>
          <p:cNvSpPr>
            <a:spLocks noGrp="1"/>
          </p:cNvSpPr>
          <p:nvPr>
            <p:ph type="sldNum" sz="quarter" idx="12"/>
          </p:nvPr>
        </p:nvSpPr>
        <p:spPr/>
        <p:txBody>
          <a:bodyPr/>
          <a:lstStyle/>
          <a:p>
            <a:fld id="{8E06CFEE-053A-4A40-A88B-A288F0289482}" type="slidenum">
              <a:rPr lang="en-US" smtClean="0"/>
              <a:t>20</a:t>
            </a:fld>
            <a:endParaRPr lang="en-US"/>
          </a:p>
        </p:txBody>
      </p:sp>
    </p:spTree>
    <p:extLst>
      <p:ext uri="{BB962C8B-B14F-4D97-AF65-F5344CB8AC3E}">
        <p14:creationId xmlns:p14="http://schemas.microsoft.com/office/powerpoint/2010/main" val="391369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DE8202-A8E7-46A0-9F74-DEF251BE6738}"/>
              </a:ext>
            </a:extLst>
          </p:cNvPr>
          <p:cNvSpPr>
            <a:spLocks noGrp="1"/>
          </p:cNvSpPr>
          <p:nvPr>
            <p:ph type="ftr" sz="quarter" idx="11"/>
          </p:nvPr>
        </p:nvSpPr>
        <p:spPr/>
        <p:txBody>
          <a:bodyPr/>
          <a:lstStyle/>
          <a:p>
            <a:r>
              <a:rPr lang="en-US"/>
              <a:t>Moving Beyond Linearity</a:t>
            </a:r>
            <a:endParaRPr lang="en-US" dirty="0"/>
          </a:p>
        </p:txBody>
      </p:sp>
      <p:sp>
        <p:nvSpPr>
          <p:cNvPr id="3" name="Text Placeholder 2">
            <a:extLst>
              <a:ext uri="{FF2B5EF4-FFF2-40B4-BE49-F238E27FC236}">
                <a16:creationId xmlns:a16="http://schemas.microsoft.com/office/drawing/2014/main" id="{A468B653-E6C4-4D8A-B788-0E6F9E8EC9A6}"/>
              </a:ext>
            </a:extLst>
          </p:cNvPr>
          <p:cNvSpPr>
            <a:spLocks noGrp="1"/>
          </p:cNvSpPr>
          <p:nvPr>
            <p:ph type="body" idx="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D40C96F0-D71A-4389-8233-41258A75FE27}"/>
              </a:ext>
            </a:extLst>
          </p:cNvPr>
          <p:cNvSpPr>
            <a:spLocks noGrp="1"/>
          </p:cNvSpPr>
          <p:nvPr>
            <p:ph type="sldNum" sz="quarter" idx="12"/>
          </p:nvPr>
        </p:nvSpPr>
        <p:spPr/>
        <p:txBody>
          <a:bodyPr/>
          <a:lstStyle/>
          <a:p>
            <a:fld id="{8E06CFEE-053A-4A40-A88B-A288F0289482}" type="slidenum">
              <a:rPr lang="en-US" smtClean="0"/>
              <a:t>21</a:t>
            </a:fld>
            <a:endParaRPr lang="en-US"/>
          </a:p>
        </p:txBody>
      </p:sp>
    </p:spTree>
    <p:extLst>
      <p:ext uri="{BB962C8B-B14F-4D97-AF65-F5344CB8AC3E}">
        <p14:creationId xmlns:p14="http://schemas.microsoft.com/office/powerpoint/2010/main" val="1073170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1D4DCA-255A-455A-BB65-E1E7CABB70B5}"/>
              </a:ext>
            </a:extLst>
          </p:cNvPr>
          <p:cNvSpPr>
            <a:spLocks noGrp="1"/>
          </p:cNvSpPr>
          <p:nvPr>
            <p:ph idx="1"/>
          </p:nvPr>
        </p:nvSpPr>
        <p:spPr>
          <a:xfrm>
            <a:off x="838200" y="1804506"/>
            <a:ext cx="10515600" cy="4351338"/>
          </a:xfrm>
        </p:spPr>
        <p:txBody>
          <a:bodyPr/>
          <a:lstStyle/>
          <a:p>
            <a:r>
              <a:rPr lang="en-US" dirty="0"/>
              <a:t>Piecewise functions of different polynomials “tied together” using knots</a:t>
            </a:r>
          </a:p>
          <a:p>
            <a:r>
              <a:rPr lang="en-US" dirty="0"/>
              <a:t>As a model class: a combination of polynomial regressions and step-functions</a:t>
            </a:r>
          </a:p>
          <a:p>
            <a:endParaRPr lang="en-US" dirty="0"/>
          </a:p>
        </p:txBody>
      </p:sp>
      <p:pic>
        <p:nvPicPr>
          <p:cNvPr id="12" name="Picture 11" descr="A picture containing text, red, traffic light, dark&#10;&#10;Description automatically generated">
            <a:extLst>
              <a:ext uri="{FF2B5EF4-FFF2-40B4-BE49-F238E27FC236}">
                <a16:creationId xmlns:a16="http://schemas.microsoft.com/office/drawing/2014/main" id="{3E6332AD-2509-48FB-B819-E0D86C1CA5B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71130" y="3785721"/>
            <a:ext cx="6085524" cy="2013294"/>
          </a:xfrm>
          <a:prstGeom prst="rect">
            <a:avLst/>
          </a:prstGeom>
        </p:spPr>
      </p:pic>
      <p:sp>
        <p:nvSpPr>
          <p:cNvPr id="18" name="TextBox 17">
            <a:extLst>
              <a:ext uri="{FF2B5EF4-FFF2-40B4-BE49-F238E27FC236}">
                <a16:creationId xmlns:a16="http://schemas.microsoft.com/office/drawing/2014/main" id="{FB1F5A43-3156-4B8C-AF58-E1C25C713547}"/>
              </a:ext>
            </a:extLst>
          </p:cNvPr>
          <p:cNvSpPr txBox="1"/>
          <p:nvPr/>
        </p:nvSpPr>
        <p:spPr>
          <a:xfrm>
            <a:off x="5912053" y="3311218"/>
            <a:ext cx="17325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Knots</a:t>
            </a:r>
          </a:p>
        </p:txBody>
      </p:sp>
      <p:sp>
        <p:nvSpPr>
          <p:cNvPr id="22" name="TextBox 21">
            <a:extLst>
              <a:ext uri="{FF2B5EF4-FFF2-40B4-BE49-F238E27FC236}">
                <a16:creationId xmlns:a16="http://schemas.microsoft.com/office/drawing/2014/main" id="{D541FD86-8F54-4B9B-8B8C-0548F91101D8}"/>
              </a:ext>
            </a:extLst>
          </p:cNvPr>
          <p:cNvSpPr txBox="1"/>
          <p:nvPr/>
        </p:nvSpPr>
        <p:spPr>
          <a:xfrm>
            <a:off x="4028591" y="5885293"/>
            <a:ext cx="17325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Different Polynomials </a:t>
            </a:r>
          </a:p>
        </p:txBody>
      </p:sp>
      <p:cxnSp>
        <p:nvCxnSpPr>
          <p:cNvPr id="21" name="Straight Arrow Connector 20">
            <a:extLst>
              <a:ext uri="{FF2B5EF4-FFF2-40B4-BE49-F238E27FC236}">
                <a16:creationId xmlns:a16="http://schemas.microsoft.com/office/drawing/2014/main" id="{A4D199A3-D6B8-4B76-86BF-4264552D9051}"/>
              </a:ext>
            </a:extLst>
          </p:cNvPr>
          <p:cNvCxnSpPr>
            <a:cxnSpLocks/>
            <a:stCxn id="18" idx="2"/>
          </p:cNvCxnSpPr>
          <p:nvPr/>
        </p:nvCxnSpPr>
        <p:spPr>
          <a:xfrm flipH="1">
            <a:off x="6636271" y="3680550"/>
            <a:ext cx="142056" cy="85832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7F83E55B-F26B-431F-BFAB-34BF4554FCCF}"/>
              </a:ext>
            </a:extLst>
          </p:cNvPr>
          <p:cNvCxnSpPr>
            <a:cxnSpLocks/>
          </p:cNvCxnSpPr>
          <p:nvPr/>
        </p:nvCxnSpPr>
        <p:spPr>
          <a:xfrm flipH="1">
            <a:off x="5734450" y="3699443"/>
            <a:ext cx="689650" cy="124454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81878641-BC0D-4A48-8A39-B0D96581498B}"/>
              </a:ext>
            </a:extLst>
          </p:cNvPr>
          <p:cNvCxnSpPr>
            <a:cxnSpLocks/>
          </p:cNvCxnSpPr>
          <p:nvPr/>
        </p:nvCxnSpPr>
        <p:spPr>
          <a:xfrm flipH="1">
            <a:off x="5046781" y="3580021"/>
            <a:ext cx="1233192" cy="272537"/>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9C3FA7D-6A02-40B3-B527-BBC9EBD1877C}"/>
              </a:ext>
            </a:extLst>
          </p:cNvPr>
          <p:cNvCxnSpPr/>
          <p:nvPr/>
        </p:nvCxnSpPr>
        <p:spPr>
          <a:xfrm>
            <a:off x="4040413" y="3311218"/>
            <a:ext cx="0" cy="221782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11FDC6-4E54-4260-9214-3849192C299C}"/>
              </a:ext>
            </a:extLst>
          </p:cNvPr>
          <p:cNvCxnSpPr/>
          <p:nvPr/>
        </p:nvCxnSpPr>
        <p:spPr>
          <a:xfrm>
            <a:off x="4877652" y="3311218"/>
            <a:ext cx="0" cy="221782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691661E-F246-4D86-86A0-D999624987BA}"/>
              </a:ext>
            </a:extLst>
          </p:cNvPr>
          <p:cNvCxnSpPr>
            <a:cxnSpLocks/>
          </p:cNvCxnSpPr>
          <p:nvPr/>
        </p:nvCxnSpPr>
        <p:spPr>
          <a:xfrm>
            <a:off x="5734450" y="3380320"/>
            <a:ext cx="0" cy="214871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50" name="Left Brace 49">
            <a:extLst>
              <a:ext uri="{FF2B5EF4-FFF2-40B4-BE49-F238E27FC236}">
                <a16:creationId xmlns:a16="http://schemas.microsoft.com/office/drawing/2014/main" id="{879470BB-95B9-4B3C-B20D-2274A17772BE}"/>
              </a:ext>
            </a:extLst>
          </p:cNvPr>
          <p:cNvSpPr/>
          <p:nvPr/>
        </p:nvSpPr>
        <p:spPr>
          <a:xfrm rot="16200000">
            <a:off x="4372397" y="5315796"/>
            <a:ext cx="173271" cy="83723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sp>
        <p:nvSpPr>
          <p:cNvPr id="55" name="Left Brace 54">
            <a:extLst>
              <a:ext uri="{FF2B5EF4-FFF2-40B4-BE49-F238E27FC236}">
                <a16:creationId xmlns:a16="http://schemas.microsoft.com/office/drawing/2014/main" id="{C979345B-5A4A-4CCB-89B8-CD0046F18423}"/>
              </a:ext>
            </a:extLst>
          </p:cNvPr>
          <p:cNvSpPr/>
          <p:nvPr/>
        </p:nvSpPr>
        <p:spPr>
          <a:xfrm rot="16200000">
            <a:off x="5248585" y="5309962"/>
            <a:ext cx="173271" cy="83723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BD9AE57-CB96-4386-8655-826C7F6D1A00}"/>
              </a:ext>
            </a:extLst>
          </p:cNvPr>
          <p:cNvSpPr>
            <a:spLocks noGrp="1"/>
          </p:cNvSpPr>
          <p:nvPr>
            <p:ph type="title"/>
          </p:nvPr>
        </p:nvSpPr>
        <p:spPr/>
        <p:txBody>
          <a:bodyPr/>
          <a:lstStyle/>
          <a:p>
            <a:r>
              <a:rPr lang="en-US" dirty="0"/>
              <a:t>Splines</a:t>
            </a:r>
          </a:p>
        </p:txBody>
      </p:sp>
      <p:sp>
        <p:nvSpPr>
          <p:cNvPr id="4" name="Footer Placeholder 3">
            <a:extLst>
              <a:ext uri="{FF2B5EF4-FFF2-40B4-BE49-F238E27FC236}">
                <a16:creationId xmlns:a16="http://schemas.microsoft.com/office/drawing/2014/main" id="{669FB4B6-51B8-4942-A081-027FEB7A9D10}"/>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9425714B-C9F4-413A-9CF4-F1DB72E7E011}"/>
              </a:ext>
            </a:extLst>
          </p:cNvPr>
          <p:cNvSpPr>
            <a:spLocks noGrp="1"/>
          </p:cNvSpPr>
          <p:nvPr>
            <p:ph type="sldNum" sz="quarter" idx="12"/>
          </p:nvPr>
        </p:nvSpPr>
        <p:spPr/>
        <p:txBody>
          <a:bodyPr/>
          <a:lstStyle/>
          <a:p>
            <a:fld id="{8E06CFEE-053A-4A40-A88B-A288F0289482}" type="slidenum">
              <a:rPr lang="en-US" smtClean="0"/>
              <a:t>22</a:t>
            </a:fld>
            <a:endParaRPr lang="en-US"/>
          </a:p>
        </p:txBody>
      </p:sp>
    </p:spTree>
    <p:extLst>
      <p:ext uri="{BB962C8B-B14F-4D97-AF65-F5344CB8AC3E}">
        <p14:creationId xmlns:p14="http://schemas.microsoft.com/office/powerpoint/2010/main" val="67783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7" name="Picture 6">
            <a:extLst>
              <a:ext uri="{FF2B5EF4-FFF2-40B4-BE49-F238E27FC236}">
                <a16:creationId xmlns:a16="http://schemas.microsoft.com/office/drawing/2014/main" id="{B944449D-5019-4DD2-BC3E-A1613F00F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208" y="2297121"/>
            <a:ext cx="3657600" cy="3857296"/>
          </a:xfrm>
          <a:prstGeom prst="rect">
            <a:avLst/>
          </a:prstGeom>
        </p:spPr>
      </p:pic>
      <p:sp>
        <p:nvSpPr>
          <p:cNvPr id="2" name="TextBox 1">
            <a:extLst>
              <a:ext uri="{FF2B5EF4-FFF2-40B4-BE49-F238E27FC236}">
                <a16:creationId xmlns:a16="http://schemas.microsoft.com/office/drawing/2014/main" id="{A2AA59A9-4FA0-42D7-A69E-AE5965066630}"/>
              </a:ext>
            </a:extLst>
          </p:cNvPr>
          <p:cNvSpPr txBox="1"/>
          <p:nvPr/>
        </p:nvSpPr>
        <p:spPr>
          <a:xfrm>
            <a:off x="9018740" y="1915263"/>
            <a:ext cx="1596912" cy="369332"/>
          </a:xfrm>
          <a:prstGeom prst="rect">
            <a:avLst/>
          </a:prstGeom>
          <a:noFill/>
        </p:spPr>
        <p:txBody>
          <a:bodyPr wrap="none" rtlCol="0">
            <a:spAutoFit/>
          </a:bodyPr>
          <a:lstStyle/>
          <a:p>
            <a:r>
              <a:rPr lang="en-US" b="1" dirty="0">
                <a:latin typeface="Acherus Grotesque" panose="02000505000000020004" pitchFamily="50" charset="0"/>
              </a:rPr>
              <a:t>Cubic Spline</a:t>
            </a:r>
          </a:p>
        </p:txBody>
      </p:sp>
      <p:sp>
        <p:nvSpPr>
          <p:cNvPr id="3" name="Title 2">
            <a:extLst>
              <a:ext uri="{FF2B5EF4-FFF2-40B4-BE49-F238E27FC236}">
                <a16:creationId xmlns:a16="http://schemas.microsoft.com/office/drawing/2014/main" id="{C374EE15-5806-4436-8CA2-EC86275ECF4B}"/>
              </a:ext>
            </a:extLst>
          </p:cNvPr>
          <p:cNvSpPr>
            <a:spLocks noGrp="1"/>
          </p:cNvSpPr>
          <p:nvPr>
            <p:ph type="title"/>
          </p:nvPr>
        </p:nvSpPr>
        <p:spPr/>
        <p:txBody>
          <a:bodyPr/>
          <a:lstStyle/>
          <a:p>
            <a:r>
              <a:rPr lang="en-US" dirty="0"/>
              <a:t>Modeling with regression splines</a:t>
            </a:r>
          </a:p>
        </p:txBody>
      </p:sp>
      <p:sp>
        <p:nvSpPr>
          <p:cNvPr id="4" name="Content Placeholder 3">
            <a:extLst>
              <a:ext uri="{FF2B5EF4-FFF2-40B4-BE49-F238E27FC236}">
                <a16:creationId xmlns:a16="http://schemas.microsoft.com/office/drawing/2014/main" id="{2F07CAFE-826B-403E-9A56-22AAD88EDC39}"/>
              </a:ext>
            </a:extLst>
          </p:cNvPr>
          <p:cNvSpPr>
            <a:spLocks noGrp="1"/>
          </p:cNvSpPr>
          <p:nvPr>
            <p:ph sz="half" idx="1"/>
          </p:nvPr>
        </p:nvSpPr>
        <p:spPr>
          <a:xfrm>
            <a:off x="838199" y="1825625"/>
            <a:ext cx="7003093" cy="4351338"/>
          </a:xfrm>
        </p:spPr>
        <p:txBody>
          <a:bodyPr/>
          <a:lstStyle/>
          <a:p>
            <a:r>
              <a:rPr lang="en-US" dirty="0"/>
              <a:t>Select the knots (or breakpoints) in your independent variable</a:t>
            </a:r>
          </a:p>
          <a:p>
            <a:r>
              <a:rPr lang="en-US" dirty="0"/>
              <a:t>Fit a different regression model for each section of your data defined by these knots</a:t>
            </a:r>
          </a:p>
          <a:p>
            <a:r>
              <a:rPr lang="en-US" dirty="0"/>
              <a:t>Polynomials must connect at each knot – no discontinuity!</a:t>
            </a:r>
          </a:p>
          <a:p>
            <a:endParaRPr lang="en-US" dirty="0"/>
          </a:p>
        </p:txBody>
      </p:sp>
      <p:sp>
        <p:nvSpPr>
          <p:cNvPr id="9" name="Footer Placeholder 8">
            <a:extLst>
              <a:ext uri="{FF2B5EF4-FFF2-40B4-BE49-F238E27FC236}">
                <a16:creationId xmlns:a16="http://schemas.microsoft.com/office/drawing/2014/main" id="{BE1C2663-E1C5-4005-BE0A-5310C812BD42}"/>
              </a:ext>
            </a:extLst>
          </p:cNvPr>
          <p:cNvSpPr>
            <a:spLocks noGrp="1"/>
          </p:cNvSpPr>
          <p:nvPr>
            <p:ph type="ftr" sz="quarter" idx="11"/>
          </p:nvPr>
        </p:nvSpPr>
        <p:spPr/>
        <p:txBody>
          <a:bodyPr/>
          <a:lstStyle/>
          <a:p>
            <a:r>
              <a:rPr lang="en-US"/>
              <a:t>Moving Beyond Linearity</a:t>
            </a:r>
            <a:endParaRPr lang="en-US" dirty="0"/>
          </a:p>
        </p:txBody>
      </p:sp>
      <p:sp>
        <p:nvSpPr>
          <p:cNvPr id="10" name="Slide Number Placeholder 9">
            <a:extLst>
              <a:ext uri="{FF2B5EF4-FFF2-40B4-BE49-F238E27FC236}">
                <a16:creationId xmlns:a16="http://schemas.microsoft.com/office/drawing/2014/main" id="{916D846F-B3AF-4423-A815-DDD591076E56}"/>
              </a:ext>
            </a:extLst>
          </p:cNvPr>
          <p:cNvSpPr>
            <a:spLocks noGrp="1"/>
          </p:cNvSpPr>
          <p:nvPr>
            <p:ph type="sldNum" sz="quarter" idx="12"/>
          </p:nvPr>
        </p:nvSpPr>
        <p:spPr/>
        <p:txBody>
          <a:bodyPr/>
          <a:lstStyle/>
          <a:p>
            <a:fld id="{8E06CFEE-053A-4A40-A88B-A288F0289482}" type="slidenum">
              <a:rPr lang="en-US" smtClean="0"/>
              <a:t>23</a:t>
            </a:fld>
            <a:endParaRPr lang="en-US"/>
          </a:p>
        </p:txBody>
      </p:sp>
    </p:spTree>
    <p:extLst>
      <p:ext uri="{BB962C8B-B14F-4D97-AF65-F5344CB8AC3E}">
        <p14:creationId xmlns:p14="http://schemas.microsoft.com/office/powerpoint/2010/main" val="693219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98ABE8-FAE6-4630-A5C5-338ABC2D972C}"/>
              </a:ext>
            </a:extLst>
          </p:cNvPr>
          <p:cNvSpPr/>
          <p:nvPr/>
        </p:nvSpPr>
        <p:spPr>
          <a:xfrm>
            <a:off x="500121" y="2904677"/>
            <a:ext cx="11286492" cy="861774"/>
          </a:xfrm>
          <a:prstGeom prst="rect">
            <a:avLst/>
          </a:prstGeom>
        </p:spPr>
        <p:txBody>
          <a:bodyPr wrap="square" anchor="ctr">
            <a:spAutoFit/>
          </a:bodyPr>
          <a:lstStyle/>
          <a:p>
            <a:pPr marL="342900" marR="0" lvl="0" indent="-342900" algn="l" defTabSz="914400" rtl="0" eaLnBrk="1" fontAlgn="auto" latinLnBrk="0" hangingPunct="1">
              <a:lnSpc>
                <a:spcPct val="100000"/>
              </a:lnSpc>
              <a:spcBef>
                <a:spcPts val="0"/>
              </a:spcBef>
              <a:spcAft>
                <a:spcPts val="1200"/>
              </a:spcAft>
              <a:buClr>
                <a:srgbClr val="E87722"/>
              </a:buClr>
              <a:buSzPts val="2369"/>
              <a:buFont typeface="Wingdings" panose="05000000000000000000" pitchFamily="2" charset="2"/>
              <a:buChar char="§"/>
              <a:tabLst/>
              <a:defRPr/>
            </a:pPr>
            <a:endParaRPr kumimoji="0" lang="en-US" sz="20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1200"/>
              </a:spcAft>
              <a:buClr>
                <a:srgbClr val="E87722"/>
              </a:buClr>
              <a:buSzPts val="2369"/>
              <a:buFont typeface="Wingdings" panose="05000000000000000000" pitchFamily="2" charset="2"/>
              <a:buChar char="§"/>
              <a:tabLst/>
              <a:defRPr/>
            </a:pPr>
            <a:endParaRPr kumimoji="0" lang="en-US" sz="20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pic>
        <p:nvPicPr>
          <p:cNvPr id="23" name="Picture 22" descr="Histogram&#10;&#10;Description automatically generated">
            <a:extLst>
              <a:ext uri="{FF2B5EF4-FFF2-40B4-BE49-F238E27FC236}">
                <a16:creationId xmlns:a16="http://schemas.microsoft.com/office/drawing/2014/main" id="{40830A41-795A-4CBB-8648-930B08B0D1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6021" y="3708065"/>
            <a:ext cx="7132807" cy="2547431"/>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1FBAE765-0354-46B6-B393-ED329CB33F26}"/>
                  </a:ext>
                </a:extLst>
              </p14:cNvPr>
              <p14:cNvContentPartPr/>
              <p14:nvPr/>
            </p14:nvContentPartPr>
            <p14:xfrm>
              <a:off x="2100915" y="4321798"/>
              <a:ext cx="360" cy="360"/>
            </p14:xfrm>
          </p:contentPart>
        </mc:Choice>
        <mc:Fallback xmlns="">
          <p:pic>
            <p:nvPicPr>
              <p:cNvPr id="24" name="Ink 23">
                <a:extLst>
                  <a:ext uri="{FF2B5EF4-FFF2-40B4-BE49-F238E27FC236}">
                    <a16:creationId xmlns:a16="http://schemas.microsoft.com/office/drawing/2014/main" id="{1FBAE765-0354-46B6-B393-ED329CB33F26}"/>
                  </a:ext>
                </a:extLst>
              </p:cNvPr>
              <p:cNvPicPr/>
              <p:nvPr/>
            </p:nvPicPr>
            <p:blipFill>
              <a:blip r:embed="rId5"/>
              <a:stretch>
                <a:fillRect/>
              </a:stretch>
            </p:blipFill>
            <p:spPr>
              <a:xfrm>
                <a:off x="2091915" y="43127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75E85FA4-721A-416D-8343-8790EC3028E3}"/>
                  </a:ext>
                </a:extLst>
              </p14:cNvPr>
              <p14:cNvContentPartPr/>
              <p14:nvPr/>
            </p14:nvContentPartPr>
            <p14:xfrm>
              <a:off x="2091555" y="4331518"/>
              <a:ext cx="360" cy="360"/>
            </p14:xfrm>
          </p:contentPart>
        </mc:Choice>
        <mc:Fallback xmlns="">
          <p:pic>
            <p:nvPicPr>
              <p:cNvPr id="30" name="Ink 29">
                <a:extLst>
                  <a:ext uri="{FF2B5EF4-FFF2-40B4-BE49-F238E27FC236}">
                    <a16:creationId xmlns:a16="http://schemas.microsoft.com/office/drawing/2014/main" id="{75E85FA4-721A-416D-8343-8790EC3028E3}"/>
                  </a:ext>
                </a:extLst>
              </p:cNvPr>
              <p:cNvPicPr/>
              <p:nvPr/>
            </p:nvPicPr>
            <p:blipFill>
              <a:blip r:embed="rId7"/>
              <a:stretch>
                <a:fillRect/>
              </a:stretch>
            </p:blipFill>
            <p:spPr>
              <a:xfrm>
                <a:off x="2055555" y="429551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10A2C285-F4C4-44B9-B57F-2DDC108DF541}"/>
                  </a:ext>
                </a:extLst>
              </p14:cNvPr>
              <p14:cNvContentPartPr/>
              <p14:nvPr/>
            </p14:nvContentPartPr>
            <p14:xfrm>
              <a:off x="2377035" y="4474078"/>
              <a:ext cx="360" cy="360"/>
            </p14:xfrm>
          </p:contentPart>
        </mc:Choice>
        <mc:Fallback xmlns="">
          <p:pic>
            <p:nvPicPr>
              <p:cNvPr id="31" name="Ink 30">
                <a:extLst>
                  <a:ext uri="{FF2B5EF4-FFF2-40B4-BE49-F238E27FC236}">
                    <a16:creationId xmlns:a16="http://schemas.microsoft.com/office/drawing/2014/main" id="{10A2C285-F4C4-44B9-B57F-2DDC108DF541}"/>
                  </a:ext>
                </a:extLst>
              </p:cNvPr>
              <p:cNvPicPr/>
              <p:nvPr/>
            </p:nvPicPr>
            <p:blipFill>
              <a:blip r:embed="rId7"/>
              <a:stretch>
                <a:fillRect/>
              </a:stretch>
            </p:blipFill>
            <p:spPr>
              <a:xfrm>
                <a:off x="2341035" y="443807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F9463A18-48D0-4505-931B-D96D9B7C19A4}"/>
                  </a:ext>
                </a:extLst>
              </p14:cNvPr>
              <p14:cNvContentPartPr/>
              <p14:nvPr/>
            </p14:nvContentPartPr>
            <p14:xfrm>
              <a:off x="2681955" y="4855318"/>
              <a:ext cx="360" cy="360"/>
            </p14:xfrm>
          </p:contentPart>
        </mc:Choice>
        <mc:Fallback xmlns="">
          <p:pic>
            <p:nvPicPr>
              <p:cNvPr id="32" name="Ink 31">
                <a:extLst>
                  <a:ext uri="{FF2B5EF4-FFF2-40B4-BE49-F238E27FC236}">
                    <a16:creationId xmlns:a16="http://schemas.microsoft.com/office/drawing/2014/main" id="{F9463A18-48D0-4505-931B-D96D9B7C19A4}"/>
                  </a:ext>
                </a:extLst>
              </p:cNvPr>
              <p:cNvPicPr/>
              <p:nvPr/>
            </p:nvPicPr>
            <p:blipFill>
              <a:blip r:embed="rId7"/>
              <a:stretch>
                <a:fillRect/>
              </a:stretch>
            </p:blipFill>
            <p:spPr>
              <a:xfrm>
                <a:off x="2645955" y="481931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DD9A12F7-FDF8-441A-AC06-AF28AB3580E8}"/>
                  </a:ext>
                </a:extLst>
              </p14:cNvPr>
              <p14:cNvContentPartPr/>
              <p14:nvPr/>
            </p14:nvContentPartPr>
            <p14:xfrm>
              <a:off x="2967435" y="5369398"/>
              <a:ext cx="360" cy="360"/>
            </p14:xfrm>
          </p:contentPart>
        </mc:Choice>
        <mc:Fallback xmlns="">
          <p:pic>
            <p:nvPicPr>
              <p:cNvPr id="33" name="Ink 32">
                <a:extLst>
                  <a:ext uri="{FF2B5EF4-FFF2-40B4-BE49-F238E27FC236}">
                    <a16:creationId xmlns:a16="http://schemas.microsoft.com/office/drawing/2014/main" id="{DD9A12F7-FDF8-441A-AC06-AF28AB3580E8}"/>
                  </a:ext>
                </a:extLst>
              </p:cNvPr>
              <p:cNvPicPr/>
              <p:nvPr/>
            </p:nvPicPr>
            <p:blipFill>
              <a:blip r:embed="rId7"/>
              <a:stretch>
                <a:fillRect/>
              </a:stretch>
            </p:blipFill>
            <p:spPr>
              <a:xfrm>
                <a:off x="2931435" y="533339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FB888C5D-A6FA-44A8-AE68-ECEB9951E0C8}"/>
                  </a:ext>
                </a:extLst>
              </p14:cNvPr>
              <p14:cNvContentPartPr/>
              <p14:nvPr/>
            </p14:nvContentPartPr>
            <p14:xfrm>
              <a:off x="3262635" y="5741278"/>
              <a:ext cx="360" cy="360"/>
            </p14:xfrm>
          </p:contentPart>
        </mc:Choice>
        <mc:Fallback xmlns="">
          <p:pic>
            <p:nvPicPr>
              <p:cNvPr id="34" name="Ink 33">
                <a:extLst>
                  <a:ext uri="{FF2B5EF4-FFF2-40B4-BE49-F238E27FC236}">
                    <a16:creationId xmlns:a16="http://schemas.microsoft.com/office/drawing/2014/main" id="{FB888C5D-A6FA-44A8-AE68-ECEB9951E0C8}"/>
                  </a:ext>
                </a:extLst>
              </p:cNvPr>
              <p:cNvPicPr/>
              <p:nvPr/>
            </p:nvPicPr>
            <p:blipFill>
              <a:blip r:embed="rId7"/>
              <a:stretch>
                <a:fillRect/>
              </a:stretch>
            </p:blipFill>
            <p:spPr>
              <a:xfrm>
                <a:off x="3226635" y="570527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F351D054-92D3-4F38-9FF1-1A7E870F6DB3}"/>
                  </a:ext>
                </a:extLst>
              </p14:cNvPr>
              <p14:cNvContentPartPr/>
              <p14:nvPr/>
            </p14:nvContentPartPr>
            <p14:xfrm>
              <a:off x="4263075" y="4493518"/>
              <a:ext cx="360" cy="360"/>
            </p14:xfrm>
          </p:contentPart>
        </mc:Choice>
        <mc:Fallback xmlns="">
          <p:pic>
            <p:nvPicPr>
              <p:cNvPr id="35" name="Ink 34">
                <a:extLst>
                  <a:ext uri="{FF2B5EF4-FFF2-40B4-BE49-F238E27FC236}">
                    <a16:creationId xmlns:a16="http://schemas.microsoft.com/office/drawing/2014/main" id="{F351D054-92D3-4F38-9FF1-1A7E870F6DB3}"/>
                  </a:ext>
                </a:extLst>
              </p:cNvPr>
              <p:cNvPicPr/>
              <p:nvPr/>
            </p:nvPicPr>
            <p:blipFill>
              <a:blip r:embed="rId7"/>
              <a:stretch>
                <a:fillRect/>
              </a:stretch>
            </p:blipFill>
            <p:spPr>
              <a:xfrm>
                <a:off x="4227075" y="445751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F1B318D1-A7AF-4593-8F8E-04715926148C}"/>
                  </a:ext>
                </a:extLst>
              </p14:cNvPr>
              <p14:cNvContentPartPr/>
              <p14:nvPr/>
            </p14:nvContentPartPr>
            <p14:xfrm>
              <a:off x="4415355" y="4379038"/>
              <a:ext cx="360" cy="360"/>
            </p14:xfrm>
          </p:contentPart>
        </mc:Choice>
        <mc:Fallback xmlns="">
          <p:pic>
            <p:nvPicPr>
              <p:cNvPr id="36" name="Ink 35">
                <a:extLst>
                  <a:ext uri="{FF2B5EF4-FFF2-40B4-BE49-F238E27FC236}">
                    <a16:creationId xmlns:a16="http://schemas.microsoft.com/office/drawing/2014/main" id="{F1B318D1-A7AF-4593-8F8E-04715926148C}"/>
                  </a:ext>
                </a:extLst>
              </p:cNvPr>
              <p:cNvPicPr/>
              <p:nvPr/>
            </p:nvPicPr>
            <p:blipFill>
              <a:blip r:embed="rId7"/>
              <a:stretch>
                <a:fillRect/>
              </a:stretch>
            </p:blipFill>
            <p:spPr>
              <a:xfrm>
                <a:off x="4379355" y="434303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3FE85669-CAF2-4663-8B87-FDBFC1C152C9}"/>
                  </a:ext>
                </a:extLst>
              </p14:cNvPr>
              <p14:cNvContentPartPr/>
              <p14:nvPr/>
            </p14:nvContentPartPr>
            <p14:xfrm>
              <a:off x="4577355" y="4388398"/>
              <a:ext cx="360" cy="360"/>
            </p14:xfrm>
          </p:contentPart>
        </mc:Choice>
        <mc:Fallback xmlns="">
          <p:pic>
            <p:nvPicPr>
              <p:cNvPr id="37" name="Ink 36">
                <a:extLst>
                  <a:ext uri="{FF2B5EF4-FFF2-40B4-BE49-F238E27FC236}">
                    <a16:creationId xmlns:a16="http://schemas.microsoft.com/office/drawing/2014/main" id="{3FE85669-CAF2-4663-8B87-FDBFC1C152C9}"/>
                  </a:ext>
                </a:extLst>
              </p:cNvPr>
              <p:cNvPicPr/>
              <p:nvPr/>
            </p:nvPicPr>
            <p:blipFill>
              <a:blip r:embed="rId7"/>
              <a:stretch>
                <a:fillRect/>
              </a:stretch>
            </p:blipFill>
            <p:spPr>
              <a:xfrm>
                <a:off x="4541355" y="435239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9887336B-5E7F-44D8-93C6-ADEE2ADD199A}"/>
                  </a:ext>
                </a:extLst>
              </p14:cNvPr>
              <p14:cNvContentPartPr/>
              <p14:nvPr/>
            </p14:nvContentPartPr>
            <p14:xfrm>
              <a:off x="4748715" y="4454998"/>
              <a:ext cx="360" cy="360"/>
            </p14:xfrm>
          </p:contentPart>
        </mc:Choice>
        <mc:Fallback xmlns="">
          <p:pic>
            <p:nvPicPr>
              <p:cNvPr id="38" name="Ink 37">
                <a:extLst>
                  <a:ext uri="{FF2B5EF4-FFF2-40B4-BE49-F238E27FC236}">
                    <a16:creationId xmlns:a16="http://schemas.microsoft.com/office/drawing/2014/main" id="{9887336B-5E7F-44D8-93C6-ADEE2ADD199A}"/>
                  </a:ext>
                </a:extLst>
              </p:cNvPr>
              <p:cNvPicPr/>
              <p:nvPr/>
            </p:nvPicPr>
            <p:blipFill>
              <a:blip r:embed="rId7"/>
              <a:stretch>
                <a:fillRect/>
              </a:stretch>
            </p:blipFill>
            <p:spPr>
              <a:xfrm>
                <a:off x="4712715" y="441899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8162F3CD-3C7B-4D03-846A-4500A3826AA8}"/>
                  </a:ext>
                </a:extLst>
              </p14:cNvPr>
              <p14:cNvContentPartPr/>
              <p14:nvPr/>
            </p14:nvContentPartPr>
            <p14:xfrm>
              <a:off x="4920075" y="4664878"/>
              <a:ext cx="360" cy="360"/>
            </p14:xfrm>
          </p:contentPart>
        </mc:Choice>
        <mc:Fallback xmlns="">
          <p:pic>
            <p:nvPicPr>
              <p:cNvPr id="39" name="Ink 38">
                <a:extLst>
                  <a:ext uri="{FF2B5EF4-FFF2-40B4-BE49-F238E27FC236}">
                    <a16:creationId xmlns:a16="http://schemas.microsoft.com/office/drawing/2014/main" id="{8162F3CD-3C7B-4D03-846A-4500A3826AA8}"/>
                  </a:ext>
                </a:extLst>
              </p:cNvPr>
              <p:cNvPicPr/>
              <p:nvPr/>
            </p:nvPicPr>
            <p:blipFill>
              <a:blip r:embed="rId7"/>
              <a:stretch>
                <a:fillRect/>
              </a:stretch>
            </p:blipFill>
            <p:spPr>
              <a:xfrm>
                <a:off x="4884075" y="462887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Ink 39">
                <a:extLst>
                  <a:ext uri="{FF2B5EF4-FFF2-40B4-BE49-F238E27FC236}">
                    <a16:creationId xmlns:a16="http://schemas.microsoft.com/office/drawing/2014/main" id="{BF69A7EC-D912-4CBC-8D5C-A9530EDD274D}"/>
                  </a:ext>
                </a:extLst>
              </p14:cNvPr>
              <p14:cNvContentPartPr/>
              <p14:nvPr/>
            </p14:nvContentPartPr>
            <p14:xfrm>
              <a:off x="5244075" y="5198038"/>
              <a:ext cx="360" cy="360"/>
            </p14:xfrm>
          </p:contentPart>
        </mc:Choice>
        <mc:Fallback xmlns="">
          <p:pic>
            <p:nvPicPr>
              <p:cNvPr id="40" name="Ink 39">
                <a:extLst>
                  <a:ext uri="{FF2B5EF4-FFF2-40B4-BE49-F238E27FC236}">
                    <a16:creationId xmlns:a16="http://schemas.microsoft.com/office/drawing/2014/main" id="{BF69A7EC-D912-4CBC-8D5C-A9530EDD274D}"/>
                  </a:ext>
                </a:extLst>
              </p:cNvPr>
              <p:cNvPicPr/>
              <p:nvPr/>
            </p:nvPicPr>
            <p:blipFill>
              <a:blip r:embed="rId7"/>
              <a:stretch>
                <a:fillRect/>
              </a:stretch>
            </p:blipFill>
            <p:spPr>
              <a:xfrm>
                <a:off x="5208075" y="516203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A1C20655-911C-41AE-BC07-9A44E42B034C}"/>
                  </a:ext>
                </a:extLst>
              </p14:cNvPr>
              <p14:cNvContentPartPr/>
              <p14:nvPr/>
            </p14:nvContentPartPr>
            <p14:xfrm>
              <a:off x="5406075" y="5455438"/>
              <a:ext cx="360" cy="360"/>
            </p14:xfrm>
          </p:contentPart>
        </mc:Choice>
        <mc:Fallback xmlns="">
          <p:pic>
            <p:nvPicPr>
              <p:cNvPr id="41" name="Ink 40">
                <a:extLst>
                  <a:ext uri="{FF2B5EF4-FFF2-40B4-BE49-F238E27FC236}">
                    <a16:creationId xmlns:a16="http://schemas.microsoft.com/office/drawing/2014/main" id="{A1C20655-911C-41AE-BC07-9A44E42B034C}"/>
                  </a:ext>
                </a:extLst>
              </p:cNvPr>
              <p:cNvPicPr/>
              <p:nvPr/>
            </p:nvPicPr>
            <p:blipFill>
              <a:blip r:embed="rId7"/>
              <a:stretch>
                <a:fillRect/>
              </a:stretch>
            </p:blipFill>
            <p:spPr>
              <a:xfrm>
                <a:off x="5370075" y="541943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DC43C2F6-6CB2-48FE-9EE1-DD070161BB93}"/>
                  </a:ext>
                </a:extLst>
              </p14:cNvPr>
              <p14:cNvContentPartPr/>
              <p14:nvPr/>
            </p14:nvContentPartPr>
            <p14:xfrm>
              <a:off x="5567715" y="5674318"/>
              <a:ext cx="360" cy="360"/>
            </p14:xfrm>
          </p:contentPart>
        </mc:Choice>
        <mc:Fallback xmlns="">
          <p:pic>
            <p:nvPicPr>
              <p:cNvPr id="42" name="Ink 41">
                <a:extLst>
                  <a:ext uri="{FF2B5EF4-FFF2-40B4-BE49-F238E27FC236}">
                    <a16:creationId xmlns:a16="http://schemas.microsoft.com/office/drawing/2014/main" id="{DC43C2F6-6CB2-48FE-9EE1-DD070161BB93}"/>
                  </a:ext>
                </a:extLst>
              </p:cNvPr>
              <p:cNvPicPr/>
              <p:nvPr/>
            </p:nvPicPr>
            <p:blipFill>
              <a:blip r:embed="rId7"/>
              <a:stretch>
                <a:fillRect/>
              </a:stretch>
            </p:blipFill>
            <p:spPr>
              <a:xfrm>
                <a:off x="5531715" y="563831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Ink 42">
                <a:extLst>
                  <a:ext uri="{FF2B5EF4-FFF2-40B4-BE49-F238E27FC236}">
                    <a16:creationId xmlns:a16="http://schemas.microsoft.com/office/drawing/2014/main" id="{D9215DE6-4E64-4F41-9B89-B35D10CA543F}"/>
                  </a:ext>
                </a:extLst>
              </p14:cNvPr>
              <p14:cNvContentPartPr/>
              <p14:nvPr/>
            </p14:nvContentPartPr>
            <p14:xfrm>
              <a:off x="5739075" y="5788438"/>
              <a:ext cx="360" cy="360"/>
            </p14:xfrm>
          </p:contentPart>
        </mc:Choice>
        <mc:Fallback xmlns="">
          <p:pic>
            <p:nvPicPr>
              <p:cNvPr id="43" name="Ink 42">
                <a:extLst>
                  <a:ext uri="{FF2B5EF4-FFF2-40B4-BE49-F238E27FC236}">
                    <a16:creationId xmlns:a16="http://schemas.microsoft.com/office/drawing/2014/main" id="{D9215DE6-4E64-4F41-9B89-B35D10CA543F}"/>
                  </a:ext>
                </a:extLst>
              </p:cNvPr>
              <p:cNvPicPr/>
              <p:nvPr/>
            </p:nvPicPr>
            <p:blipFill>
              <a:blip r:embed="rId7"/>
              <a:stretch>
                <a:fillRect/>
              </a:stretch>
            </p:blipFill>
            <p:spPr>
              <a:xfrm>
                <a:off x="5703075" y="575243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4" name="Ink 43">
                <a:extLst>
                  <a:ext uri="{FF2B5EF4-FFF2-40B4-BE49-F238E27FC236}">
                    <a16:creationId xmlns:a16="http://schemas.microsoft.com/office/drawing/2014/main" id="{B834C6D8-C51D-4CA2-8A6F-79855D65911B}"/>
                  </a:ext>
                </a:extLst>
              </p14:cNvPr>
              <p14:cNvContentPartPr/>
              <p14:nvPr/>
            </p14:nvContentPartPr>
            <p14:xfrm>
              <a:off x="4081635" y="4769638"/>
              <a:ext cx="360" cy="360"/>
            </p14:xfrm>
          </p:contentPart>
        </mc:Choice>
        <mc:Fallback xmlns="">
          <p:pic>
            <p:nvPicPr>
              <p:cNvPr id="44" name="Ink 43">
                <a:extLst>
                  <a:ext uri="{FF2B5EF4-FFF2-40B4-BE49-F238E27FC236}">
                    <a16:creationId xmlns:a16="http://schemas.microsoft.com/office/drawing/2014/main" id="{B834C6D8-C51D-4CA2-8A6F-79855D65911B}"/>
                  </a:ext>
                </a:extLst>
              </p:cNvPr>
              <p:cNvPicPr/>
              <p:nvPr/>
            </p:nvPicPr>
            <p:blipFill>
              <a:blip r:embed="rId7"/>
              <a:stretch>
                <a:fillRect/>
              </a:stretch>
            </p:blipFill>
            <p:spPr>
              <a:xfrm>
                <a:off x="4045635" y="4733638"/>
                <a:ext cx="72000" cy="72000"/>
              </a:xfrm>
              <a:prstGeom prst="rect">
                <a:avLst/>
              </a:prstGeom>
            </p:spPr>
          </p:pic>
        </mc:Fallback>
      </mc:AlternateContent>
      <p:sp>
        <p:nvSpPr>
          <p:cNvPr id="29" name="Up Arrow 3">
            <a:extLst>
              <a:ext uri="{FF2B5EF4-FFF2-40B4-BE49-F238E27FC236}">
                <a16:creationId xmlns:a16="http://schemas.microsoft.com/office/drawing/2014/main" id="{F6EF5E17-C968-4207-95A2-083C7E26CC03}"/>
              </a:ext>
            </a:extLst>
          </p:cNvPr>
          <p:cNvSpPr/>
          <p:nvPr/>
        </p:nvSpPr>
        <p:spPr>
          <a:xfrm>
            <a:off x="8660647" y="4204704"/>
            <a:ext cx="477833" cy="703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E13A7CA-F323-4B99-A5B3-0618FB460493}"/>
                  </a:ext>
                </a:extLst>
              </p:cNvPr>
              <p:cNvSpPr txBox="1"/>
              <p:nvPr/>
            </p:nvSpPr>
            <p:spPr>
              <a:xfrm>
                <a:off x="9233722" y="4311055"/>
                <a:ext cx="17277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Knots</a:t>
                </a:r>
                <a14:m>
                  <m:oMath xmlns:m="http://schemas.openxmlformats.org/officeDocument/2006/math">
                    <m:r>
                      <a:rPr kumimoji="0" lang="en-US" sz="18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 </m:t>
                    </m:r>
                  </m:oMath>
                </a14:m>
                <a:endPar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p:txBody>
          </p:sp>
        </mc:Choice>
        <mc:Fallback xmlns="">
          <p:sp>
            <p:nvSpPr>
              <p:cNvPr id="45" name="TextBox 44">
                <a:extLst>
                  <a:ext uri="{FF2B5EF4-FFF2-40B4-BE49-F238E27FC236}">
                    <a16:creationId xmlns:a16="http://schemas.microsoft.com/office/drawing/2014/main" id="{9E13A7CA-F323-4B99-A5B3-0618FB460493}"/>
                  </a:ext>
                </a:extLst>
              </p:cNvPr>
              <p:cNvSpPr txBox="1">
                <a:spLocks noRot="1" noChangeAspect="1" noMove="1" noResize="1" noEditPoints="1" noAdjustHandles="1" noChangeArrowheads="1" noChangeShapeType="1" noTextEdit="1"/>
              </p:cNvSpPr>
              <p:nvPr/>
            </p:nvSpPr>
            <p:spPr>
              <a:xfrm>
                <a:off x="9233722" y="4311055"/>
                <a:ext cx="1727746" cy="646331"/>
              </a:xfrm>
              <a:prstGeom prst="rect">
                <a:avLst/>
              </a:prstGeom>
              <a:blipFill>
                <a:blip r:embed="rId22"/>
                <a:stretch>
                  <a:fillRect l="-3180" t="-3774" b="-15094"/>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B6BFA067-001D-4214-A3CF-61D1181D664D}"/>
              </a:ext>
            </a:extLst>
          </p:cNvPr>
          <p:cNvSpPr txBox="1"/>
          <p:nvPr/>
        </p:nvSpPr>
        <p:spPr>
          <a:xfrm>
            <a:off x="10635028" y="4407663"/>
            <a:ext cx="1727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Flexible</a:t>
            </a:r>
          </a:p>
        </p:txBody>
      </p:sp>
      <p:sp>
        <p:nvSpPr>
          <p:cNvPr id="47" name="Up Arrow 3">
            <a:extLst>
              <a:ext uri="{FF2B5EF4-FFF2-40B4-BE49-F238E27FC236}">
                <a16:creationId xmlns:a16="http://schemas.microsoft.com/office/drawing/2014/main" id="{10C18C20-814F-4DD8-9753-39B0058D233C}"/>
              </a:ext>
            </a:extLst>
          </p:cNvPr>
          <p:cNvSpPr/>
          <p:nvPr/>
        </p:nvSpPr>
        <p:spPr>
          <a:xfrm>
            <a:off x="10128687" y="4204704"/>
            <a:ext cx="477833" cy="703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EDEDAF69-A23B-4544-9855-D4C293905C37}"/>
              </a:ext>
            </a:extLst>
          </p:cNvPr>
          <p:cNvSpPr>
            <a:spLocks noGrp="1"/>
          </p:cNvSpPr>
          <p:nvPr>
            <p:ph type="title"/>
          </p:nvPr>
        </p:nvSpPr>
        <p:spPr/>
        <p:txBody>
          <a:bodyPr/>
          <a:lstStyle/>
          <a:p>
            <a:r>
              <a:rPr lang="en-US" dirty="0"/>
              <a:t>How many knots?</a:t>
            </a:r>
          </a:p>
        </p:txBody>
      </p:sp>
      <p:sp>
        <p:nvSpPr>
          <p:cNvPr id="3" name="Content Placeholder 2">
            <a:extLst>
              <a:ext uri="{FF2B5EF4-FFF2-40B4-BE49-F238E27FC236}">
                <a16:creationId xmlns:a16="http://schemas.microsoft.com/office/drawing/2014/main" id="{7F926498-A8FB-4022-918E-31B98E94342D}"/>
              </a:ext>
            </a:extLst>
          </p:cNvPr>
          <p:cNvSpPr>
            <a:spLocks noGrp="1"/>
          </p:cNvSpPr>
          <p:nvPr>
            <p:ph idx="1"/>
          </p:nvPr>
        </p:nvSpPr>
        <p:spPr>
          <a:xfrm>
            <a:off x="838200" y="1402202"/>
            <a:ext cx="10515600" cy="4774761"/>
          </a:xfrm>
        </p:spPr>
        <p:txBody>
          <a:bodyPr/>
          <a:lstStyle/>
          <a:p>
            <a:r>
              <a:rPr lang="en-US" dirty="0"/>
              <a:t>Knots typically placed at uniform quantiles of the data</a:t>
            </a:r>
          </a:p>
          <a:p>
            <a:r>
              <a:rPr lang="en-US" dirty="0"/>
              <a:t>Example: If you want 3 knots, place at 25th, 50th, and 75th quantiles of independent variable</a:t>
            </a:r>
          </a:p>
          <a:p>
            <a:r>
              <a:rPr lang="en-US" dirty="0"/>
              <a:t>Use cross-validation to select the number of knots that results in the lowest overall cross-validated RSS</a:t>
            </a:r>
          </a:p>
          <a:p>
            <a:endParaRPr lang="en-US" dirty="0"/>
          </a:p>
        </p:txBody>
      </p:sp>
      <p:sp>
        <p:nvSpPr>
          <p:cNvPr id="4" name="Footer Placeholder 3">
            <a:extLst>
              <a:ext uri="{FF2B5EF4-FFF2-40B4-BE49-F238E27FC236}">
                <a16:creationId xmlns:a16="http://schemas.microsoft.com/office/drawing/2014/main" id="{07B309E8-9915-4A6D-8FDF-F0720818FB8C}"/>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72CC2B38-D8CD-4717-B9EC-8BDB0760B6BE}"/>
              </a:ext>
            </a:extLst>
          </p:cNvPr>
          <p:cNvSpPr>
            <a:spLocks noGrp="1"/>
          </p:cNvSpPr>
          <p:nvPr>
            <p:ph type="sldNum" sz="quarter" idx="12"/>
          </p:nvPr>
        </p:nvSpPr>
        <p:spPr/>
        <p:txBody>
          <a:bodyPr/>
          <a:lstStyle/>
          <a:p>
            <a:fld id="{8E06CFEE-053A-4A40-A88B-A288F0289482}" type="slidenum">
              <a:rPr lang="en-US" smtClean="0"/>
              <a:t>24</a:t>
            </a:fld>
            <a:endParaRPr lang="en-US"/>
          </a:p>
        </p:txBody>
      </p:sp>
      <p:sp>
        <p:nvSpPr>
          <p:cNvPr id="6" name="Rectangle 5">
            <a:extLst>
              <a:ext uri="{FF2B5EF4-FFF2-40B4-BE49-F238E27FC236}">
                <a16:creationId xmlns:a16="http://schemas.microsoft.com/office/drawing/2014/main" id="{F1140E76-E297-4D9C-BF3D-C0A55CAE50AA}"/>
              </a:ext>
            </a:extLst>
          </p:cNvPr>
          <p:cNvSpPr/>
          <p:nvPr/>
        </p:nvSpPr>
        <p:spPr>
          <a:xfrm>
            <a:off x="6096000" y="3708065"/>
            <a:ext cx="2352108" cy="2468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0FA5C47-E456-4F36-804D-531453C5737F}"/>
              </a:ext>
            </a:extLst>
          </p:cNvPr>
          <p:cNvSpPr/>
          <p:nvPr/>
        </p:nvSpPr>
        <p:spPr>
          <a:xfrm>
            <a:off x="3797312" y="3744639"/>
            <a:ext cx="2352108" cy="2468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F1C9A93-2977-4E35-8655-9EC2AE60732C}"/>
              </a:ext>
            </a:extLst>
          </p:cNvPr>
          <p:cNvSpPr/>
          <p:nvPr/>
        </p:nvSpPr>
        <p:spPr>
          <a:xfrm>
            <a:off x="1278353" y="3723297"/>
            <a:ext cx="2352108" cy="2468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92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5" grpId="0"/>
      <p:bldP spid="46" grpId="0"/>
      <p:bldP spid="47" grpId="0" animBg="1"/>
      <p:bldP spid="6" grpId="0" animBg="1"/>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8F21ED-8C8F-4CC9-8601-0553B593ED11}"/>
              </a:ext>
            </a:extLst>
          </p:cNvPr>
          <p:cNvSpPr>
            <a:spLocks noGrp="1"/>
          </p:cNvSpPr>
          <p:nvPr>
            <p:ph type="ftr" sz="quarter" idx="11"/>
          </p:nvPr>
        </p:nvSpPr>
        <p:spPr/>
        <p:txBody>
          <a:bodyPr/>
          <a:lstStyle/>
          <a:p>
            <a:r>
              <a:rPr lang="en-US"/>
              <a:t>Moving Beyond Linearity</a:t>
            </a:r>
            <a:endParaRPr lang="en-US" dirty="0"/>
          </a:p>
        </p:txBody>
      </p:sp>
      <p:sp>
        <p:nvSpPr>
          <p:cNvPr id="3" name="Text Placeholder 2">
            <a:extLst>
              <a:ext uri="{FF2B5EF4-FFF2-40B4-BE49-F238E27FC236}">
                <a16:creationId xmlns:a16="http://schemas.microsoft.com/office/drawing/2014/main" id="{BEB63C3E-3160-40E2-B62A-224B68A490CD}"/>
              </a:ext>
            </a:extLst>
          </p:cNvPr>
          <p:cNvSpPr>
            <a:spLocks noGrp="1"/>
          </p:cNvSpPr>
          <p:nvPr>
            <p:ph type="body" idx="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7CEF2A8D-3CC5-45DB-BBBD-6B6E035C09D5}"/>
              </a:ext>
            </a:extLst>
          </p:cNvPr>
          <p:cNvSpPr>
            <a:spLocks noGrp="1"/>
          </p:cNvSpPr>
          <p:nvPr>
            <p:ph type="sldNum" sz="quarter" idx="12"/>
          </p:nvPr>
        </p:nvSpPr>
        <p:spPr/>
        <p:txBody>
          <a:bodyPr/>
          <a:lstStyle/>
          <a:p>
            <a:fld id="{8E06CFEE-053A-4A40-A88B-A288F0289482}" type="slidenum">
              <a:rPr lang="en-US" smtClean="0"/>
              <a:t>25</a:t>
            </a:fld>
            <a:endParaRPr lang="en-US"/>
          </a:p>
        </p:txBody>
      </p:sp>
    </p:spTree>
    <p:extLst>
      <p:ext uri="{BB962C8B-B14F-4D97-AF65-F5344CB8AC3E}">
        <p14:creationId xmlns:p14="http://schemas.microsoft.com/office/powerpoint/2010/main" val="1822122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6663E6-1D61-4DF0-9C30-159210C9E29D}"/>
              </a:ext>
            </a:extLst>
          </p:cNvPr>
          <p:cNvSpPr>
            <a:spLocks noGrp="1"/>
          </p:cNvSpPr>
          <p:nvPr>
            <p:ph idx="1"/>
          </p:nvPr>
        </p:nvSpPr>
        <p:spPr>
          <a:xfrm>
            <a:off x="838200" y="1598675"/>
            <a:ext cx="10515600" cy="4578287"/>
          </a:xfrm>
        </p:spPr>
        <p:txBody>
          <a:bodyPr/>
          <a:lstStyle/>
          <a:p>
            <a:r>
              <a:rPr lang="en-US" dirty="0"/>
              <a:t>We want a flexible and smooth model</a:t>
            </a:r>
          </a:p>
          <a:p>
            <a:r>
              <a:rPr lang="en-US" dirty="0"/>
              <a:t>Conceptually, the 2nd derivative of a function measures its “smoothness”</a:t>
            </a:r>
          </a:p>
          <a:p>
            <a:endParaRPr lang="en-US" dirty="0"/>
          </a:p>
        </p:txBody>
      </p:sp>
      <p:sp>
        <p:nvSpPr>
          <p:cNvPr id="7" name="Up Arrow 3">
            <a:extLst>
              <a:ext uri="{FF2B5EF4-FFF2-40B4-BE49-F238E27FC236}">
                <a16:creationId xmlns:a16="http://schemas.microsoft.com/office/drawing/2014/main" id="{7B198D60-EA79-4D2F-9AA6-E5A75F7C5F89}"/>
              </a:ext>
            </a:extLst>
          </p:cNvPr>
          <p:cNvSpPr/>
          <p:nvPr/>
        </p:nvSpPr>
        <p:spPr>
          <a:xfrm>
            <a:off x="7619111" y="3870576"/>
            <a:ext cx="477833" cy="703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p:txBody>
      </p:sp>
      <p:sp>
        <p:nvSpPr>
          <p:cNvPr id="8" name="TextBox 7">
            <a:extLst>
              <a:ext uri="{FF2B5EF4-FFF2-40B4-BE49-F238E27FC236}">
                <a16:creationId xmlns:a16="http://schemas.microsoft.com/office/drawing/2014/main" id="{A7DD3CDC-3B73-4059-9A4D-4619E6A7B809}"/>
              </a:ext>
            </a:extLst>
          </p:cNvPr>
          <p:cNvSpPr txBox="1"/>
          <p:nvPr/>
        </p:nvSpPr>
        <p:spPr>
          <a:xfrm>
            <a:off x="8168406" y="4095246"/>
            <a:ext cx="18398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|2</a:t>
            </a:r>
            <a:r>
              <a:rPr kumimoji="0" lang="en-US" sz="1800" b="0" i="0" u="none" strike="noStrike" kern="1200" cap="none" spc="0" normalizeH="0" baseline="30000" noProof="0" dirty="0">
                <a:ln>
                  <a:noFill/>
                </a:ln>
                <a:solidFill>
                  <a:schemeClr val="tx1">
                    <a:lumMod val="75000"/>
                    <a:lumOff val="25000"/>
                  </a:schemeClr>
                </a:solidFill>
                <a:effectLst/>
                <a:uLnTx/>
                <a:uFillTx/>
                <a:latin typeface="Acherus Grotesque" panose="02000505000000020004" pitchFamily="50" charset="0"/>
              </a:rPr>
              <a:t>nd</a:t>
            </a: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Derivative|</a:t>
            </a:r>
          </a:p>
        </p:txBody>
      </p:sp>
      <p:sp>
        <p:nvSpPr>
          <p:cNvPr id="9" name="Up Arrow 6">
            <a:extLst>
              <a:ext uri="{FF2B5EF4-FFF2-40B4-BE49-F238E27FC236}">
                <a16:creationId xmlns:a16="http://schemas.microsoft.com/office/drawing/2014/main" id="{0740B8CF-A31B-4382-B652-F17E9D29DD55}"/>
              </a:ext>
            </a:extLst>
          </p:cNvPr>
          <p:cNvSpPr/>
          <p:nvPr/>
        </p:nvSpPr>
        <p:spPr>
          <a:xfrm rot="10800000">
            <a:off x="9983835" y="3904021"/>
            <a:ext cx="477833" cy="751781"/>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endParaRPr>
          </a:p>
        </p:txBody>
      </p:sp>
      <p:sp>
        <p:nvSpPr>
          <p:cNvPr id="10" name="TextBox 9">
            <a:extLst>
              <a:ext uri="{FF2B5EF4-FFF2-40B4-BE49-F238E27FC236}">
                <a16:creationId xmlns:a16="http://schemas.microsoft.com/office/drawing/2014/main" id="{ECB10217-9A26-4C77-B638-92E6E3D58C9F}"/>
              </a:ext>
            </a:extLst>
          </p:cNvPr>
          <p:cNvSpPr txBox="1"/>
          <p:nvPr/>
        </p:nvSpPr>
        <p:spPr>
          <a:xfrm>
            <a:off x="10464254" y="4095245"/>
            <a:ext cx="1727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Smoothness</a:t>
            </a:r>
          </a:p>
        </p:txBody>
      </p:sp>
      <p:pic>
        <p:nvPicPr>
          <p:cNvPr id="12" name="Picture 11">
            <a:extLst>
              <a:ext uri="{FF2B5EF4-FFF2-40B4-BE49-F238E27FC236}">
                <a16:creationId xmlns:a16="http://schemas.microsoft.com/office/drawing/2014/main" id="{360C7E36-C3F7-4F2B-BF0B-3D45DE278B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47765" y="4715650"/>
            <a:ext cx="1352508" cy="1352508"/>
          </a:xfrm>
          <a:prstGeom prst="rect">
            <a:avLst/>
          </a:prstGeom>
        </p:spPr>
      </p:pic>
      <p:pic>
        <p:nvPicPr>
          <p:cNvPr id="14" name="Picture 13">
            <a:extLst>
              <a:ext uri="{FF2B5EF4-FFF2-40B4-BE49-F238E27FC236}">
                <a16:creationId xmlns:a16="http://schemas.microsoft.com/office/drawing/2014/main" id="{2BB19F2E-AFE2-4A01-B734-6C27A49E00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74560" y="4715650"/>
            <a:ext cx="1352508" cy="1352508"/>
          </a:xfrm>
          <a:prstGeom prst="rect">
            <a:avLst/>
          </a:prstGeom>
        </p:spPr>
      </p:pic>
      <p:pic>
        <p:nvPicPr>
          <p:cNvPr id="16" name="Picture 15">
            <a:extLst>
              <a:ext uri="{FF2B5EF4-FFF2-40B4-BE49-F238E27FC236}">
                <a16:creationId xmlns:a16="http://schemas.microsoft.com/office/drawing/2014/main" id="{7BAF7E57-A85D-4301-BF3E-69C837C5C7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20970" y="4715650"/>
            <a:ext cx="1352508" cy="1352508"/>
          </a:xfrm>
          <a:prstGeom prst="rect">
            <a:avLst/>
          </a:prstGeom>
        </p:spPr>
      </p:pic>
      <p:pic>
        <p:nvPicPr>
          <p:cNvPr id="18" name="Picture 17">
            <a:extLst>
              <a:ext uri="{FF2B5EF4-FFF2-40B4-BE49-F238E27FC236}">
                <a16:creationId xmlns:a16="http://schemas.microsoft.com/office/drawing/2014/main" id="{8853DF70-E1A4-4F50-BDB9-118F56101ED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620970" y="3193353"/>
            <a:ext cx="1352508" cy="1352508"/>
          </a:xfrm>
          <a:prstGeom prst="rect">
            <a:avLst/>
          </a:prstGeom>
        </p:spPr>
      </p:pic>
      <p:pic>
        <p:nvPicPr>
          <p:cNvPr id="20" name="Picture 19">
            <a:extLst>
              <a:ext uri="{FF2B5EF4-FFF2-40B4-BE49-F238E27FC236}">
                <a16:creationId xmlns:a16="http://schemas.microsoft.com/office/drawing/2014/main" id="{2BA07E56-E81A-45CD-8584-878EF20358B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4047765" y="3193353"/>
            <a:ext cx="1352508" cy="1352508"/>
          </a:xfrm>
          <a:prstGeom prst="rect">
            <a:avLst/>
          </a:prstGeom>
        </p:spPr>
      </p:pic>
      <p:pic>
        <p:nvPicPr>
          <p:cNvPr id="22" name="Picture 21">
            <a:extLst>
              <a:ext uri="{FF2B5EF4-FFF2-40B4-BE49-F238E27FC236}">
                <a16:creationId xmlns:a16="http://schemas.microsoft.com/office/drawing/2014/main" id="{470DF9C9-C2BB-4261-A9D2-3B7BEBC1158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2474560" y="3193353"/>
            <a:ext cx="1352508" cy="1352508"/>
          </a:xfrm>
          <a:prstGeom prst="rect">
            <a:avLst/>
          </a:prstGeom>
        </p:spPr>
      </p:pic>
      <p:sp>
        <p:nvSpPr>
          <p:cNvPr id="25" name="TextBox 24">
            <a:extLst>
              <a:ext uri="{FF2B5EF4-FFF2-40B4-BE49-F238E27FC236}">
                <a16:creationId xmlns:a16="http://schemas.microsoft.com/office/drawing/2014/main" id="{F3011AB4-1490-468C-94D5-7DDEDE196EF7}"/>
              </a:ext>
            </a:extLst>
          </p:cNvPr>
          <p:cNvSpPr txBox="1"/>
          <p:nvPr/>
        </p:nvSpPr>
        <p:spPr>
          <a:xfrm>
            <a:off x="487146" y="4889992"/>
            <a:ext cx="1987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|2</a:t>
            </a:r>
            <a:r>
              <a:rPr kumimoji="0" lang="en-US" sz="1800" b="1" i="0" u="none" strike="noStrike" kern="1200" cap="none" spc="0" normalizeH="0" baseline="30000" noProof="0" dirty="0">
                <a:ln>
                  <a:noFill/>
                </a:ln>
                <a:solidFill>
                  <a:schemeClr val="tx1">
                    <a:lumMod val="75000"/>
                    <a:lumOff val="25000"/>
                  </a:schemeClr>
                </a:solidFill>
                <a:effectLst/>
                <a:uLnTx/>
                <a:uFillTx/>
                <a:latin typeface="Acherus Grotesque" panose="02000505000000020004" pitchFamily="50" charset="0"/>
              </a:rPr>
              <a:t>nd</a:t>
            </a:r>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Derivative|</a:t>
            </a:r>
          </a:p>
        </p:txBody>
      </p:sp>
      <p:sp>
        <p:nvSpPr>
          <p:cNvPr id="26" name="TextBox 25">
            <a:extLst>
              <a:ext uri="{FF2B5EF4-FFF2-40B4-BE49-F238E27FC236}">
                <a16:creationId xmlns:a16="http://schemas.microsoft.com/office/drawing/2014/main" id="{BBF44C87-27A7-4215-8919-384A7CFA7C85}"/>
              </a:ext>
            </a:extLst>
          </p:cNvPr>
          <p:cNvSpPr txBox="1"/>
          <p:nvPr/>
        </p:nvSpPr>
        <p:spPr>
          <a:xfrm>
            <a:off x="746814" y="3606839"/>
            <a:ext cx="17277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Function</a:t>
            </a:r>
          </a:p>
        </p:txBody>
      </p:sp>
      <p:sp>
        <p:nvSpPr>
          <p:cNvPr id="27" name="TextBox 26">
            <a:extLst>
              <a:ext uri="{FF2B5EF4-FFF2-40B4-BE49-F238E27FC236}">
                <a16:creationId xmlns:a16="http://schemas.microsoft.com/office/drawing/2014/main" id="{4603D7F8-D9A5-4CE1-AFA5-98A349824B49}"/>
              </a:ext>
            </a:extLst>
          </p:cNvPr>
          <p:cNvSpPr txBox="1"/>
          <p:nvPr/>
        </p:nvSpPr>
        <p:spPr>
          <a:xfrm>
            <a:off x="2422904" y="2830210"/>
            <a:ext cx="14041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Quadratic</a:t>
            </a:r>
          </a:p>
        </p:txBody>
      </p:sp>
      <p:sp>
        <p:nvSpPr>
          <p:cNvPr id="28" name="TextBox 27">
            <a:extLst>
              <a:ext uri="{FF2B5EF4-FFF2-40B4-BE49-F238E27FC236}">
                <a16:creationId xmlns:a16="http://schemas.microsoft.com/office/drawing/2014/main" id="{BF7D89F4-DA06-4224-9661-45B177C82B1F}"/>
              </a:ext>
            </a:extLst>
          </p:cNvPr>
          <p:cNvSpPr txBox="1"/>
          <p:nvPr/>
        </p:nvSpPr>
        <p:spPr>
          <a:xfrm>
            <a:off x="4047765" y="2830210"/>
            <a:ext cx="13525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Cubic</a:t>
            </a:r>
          </a:p>
        </p:txBody>
      </p:sp>
      <p:sp>
        <p:nvSpPr>
          <p:cNvPr id="29" name="TextBox 28">
            <a:extLst>
              <a:ext uri="{FF2B5EF4-FFF2-40B4-BE49-F238E27FC236}">
                <a16:creationId xmlns:a16="http://schemas.microsoft.com/office/drawing/2014/main" id="{C3A14ACF-49DF-4647-81B1-057EA6522E3A}"/>
              </a:ext>
            </a:extLst>
          </p:cNvPr>
          <p:cNvSpPr txBox="1"/>
          <p:nvPr/>
        </p:nvSpPr>
        <p:spPr>
          <a:xfrm>
            <a:off x="5620969" y="2830210"/>
            <a:ext cx="1415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6</a:t>
            </a:r>
            <a:r>
              <a:rPr kumimoji="0" lang="en-US" sz="1800" b="0" i="0" u="none" strike="noStrike" kern="1200" cap="none" spc="0" normalizeH="0" baseline="30000" noProof="0" dirty="0">
                <a:ln>
                  <a:noFill/>
                </a:ln>
                <a:solidFill>
                  <a:schemeClr val="tx1">
                    <a:lumMod val="75000"/>
                    <a:lumOff val="25000"/>
                  </a:schemeClr>
                </a:solidFill>
                <a:effectLst/>
                <a:uLnTx/>
                <a:uFillTx/>
                <a:latin typeface="Acherus Grotesque" panose="02000505000000020004" pitchFamily="50" charset="0"/>
              </a:rPr>
              <a:t>th</a:t>
            </a: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Degree </a:t>
            </a:r>
          </a:p>
        </p:txBody>
      </p:sp>
      <p:sp>
        <p:nvSpPr>
          <p:cNvPr id="2" name="Title 1">
            <a:extLst>
              <a:ext uri="{FF2B5EF4-FFF2-40B4-BE49-F238E27FC236}">
                <a16:creationId xmlns:a16="http://schemas.microsoft.com/office/drawing/2014/main" id="{E4ABB6A2-254D-47F7-9760-6150DDCCB239}"/>
              </a:ext>
            </a:extLst>
          </p:cNvPr>
          <p:cNvSpPr>
            <a:spLocks noGrp="1"/>
          </p:cNvSpPr>
          <p:nvPr>
            <p:ph type="title"/>
          </p:nvPr>
        </p:nvSpPr>
        <p:spPr/>
        <p:txBody>
          <a:bodyPr/>
          <a:lstStyle/>
          <a:p>
            <a:r>
              <a:rPr lang="en-US" dirty="0"/>
              <a:t>Smoothness of a function</a:t>
            </a:r>
          </a:p>
        </p:txBody>
      </p:sp>
      <p:sp>
        <p:nvSpPr>
          <p:cNvPr id="4" name="Slide Number Placeholder 3">
            <a:extLst>
              <a:ext uri="{FF2B5EF4-FFF2-40B4-BE49-F238E27FC236}">
                <a16:creationId xmlns:a16="http://schemas.microsoft.com/office/drawing/2014/main" id="{43059DC6-85AC-4A4D-92F9-53DD5A87BDD4}"/>
              </a:ext>
            </a:extLst>
          </p:cNvPr>
          <p:cNvSpPr>
            <a:spLocks noGrp="1"/>
          </p:cNvSpPr>
          <p:nvPr>
            <p:ph type="sldNum" sz="quarter" idx="12"/>
          </p:nvPr>
        </p:nvSpPr>
        <p:spPr/>
        <p:txBody>
          <a:bodyPr/>
          <a:lstStyle/>
          <a:p>
            <a:fld id="{8E06CFEE-053A-4A40-A88B-A288F0289482}" type="slidenum">
              <a:rPr lang="en-US" smtClean="0"/>
              <a:t>26</a:t>
            </a:fld>
            <a:endParaRPr lang="en-US"/>
          </a:p>
        </p:txBody>
      </p:sp>
      <p:sp>
        <p:nvSpPr>
          <p:cNvPr id="6" name="Footer Placeholder 5">
            <a:extLst>
              <a:ext uri="{FF2B5EF4-FFF2-40B4-BE49-F238E27FC236}">
                <a16:creationId xmlns:a16="http://schemas.microsoft.com/office/drawing/2014/main" id="{B9361F60-5ACE-40FE-A04D-B5DB299034B8}"/>
              </a:ext>
            </a:extLst>
          </p:cNvPr>
          <p:cNvSpPr>
            <a:spLocks noGrp="1"/>
          </p:cNvSpPr>
          <p:nvPr>
            <p:ph type="ftr" sz="quarter" idx="11"/>
          </p:nvPr>
        </p:nvSpPr>
        <p:spPr/>
        <p:txBody>
          <a:bodyPr/>
          <a:lstStyle/>
          <a:p>
            <a:r>
              <a:rPr lang="en-US"/>
              <a:t>Moving Beyond Linearity</a:t>
            </a:r>
            <a:endParaRPr lang="en-US" dirty="0"/>
          </a:p>
        </p:txBody>
      </p:sp>
    </p:spTree>
    <p:extLst>
      <p:ext uri="{BB962C8B-B14F-4D97-AF65-F5344CB8AC3E}">
        <p14:creationId xmlns:p14="http://schemas.microsoft.com/office/powerpoint/2010/main" val="3230233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E88D94-E1D8-4CFE-B0BC-5DD423A9330B}"/>
              </a:ext>
            </a:extLst>
          </p:cNvPr>
          <p:cNvSpPr>
            <a:spLocks noGrp="1"/>
          </p:cNvSpPr>
          <p:nvPr>
            <p:ph idx="1"/>
          </p:nvPr>
        </p:nvSpPr>
        <p:spPr/>
        <p:txBody>
          <a:bodyPr/>
          <a:lstStyle/>
          <a:p>
            <a:r>
              <a:rPr lang="en-US" dirty="0"/>
              <a:t>We want a </a:t>
            </a:r>
            <a:r>
              <a:rPr lang="en-US" b="1" dirty="0">
                <a:solidFill>
                  <a:schemeClr val="accent1"/>
                </a:solidFill>
              </a:rPr>
              <a:t>flexible</a:t>
            </a:r>
            <a:r>
              <a:rPr lang="en-US" dirty="0"/>
              <a:t> and </a:t>
            </a:r>
            <a:r>
              <a:rPr lang="en-US" b="1" dirty="0">
                <a:solidFill>
                  <a:schemeClr val="accent1"/>
                </a:solidFill>
              </a:rPr>
              <a:t>smooth</a:t>
            </a:r>
            <a:r>
              <a:rPr lang="en-US" dirty="0"/>
              <a:t> model</a:t>
            </a:r>
          </a:p>
          <a:p>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960073" y="4300866"/>
                <a:ext cx="3597459" cy="80733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pHide m:val="on"/>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naryPr>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𝑖</m:t>
                          </m:r>
                        </m:sub>
                        <m:sup/>
                        <m:e>
                          <m:sSup>
                            <m:sSup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pPr>
                            <m:e>
                              <m:d>
                                <m:d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𝑦</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𝑖</m:t>
                                      </m:r>
                                    </m:sub>
                                  </m:s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𝑔</m:t>
                                  </m:r>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𝑖</m:t>
                                      </m:r>
                                    </m:sub>
                                  </m:sSub>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e>
                              </m:d>
                            </m:e>
                            <m:sup>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2</m:t>
                              </m:r>
                            </m:sup>
                          </m:sSup>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𝜆</m:t>
                          </m:r>
                          <m:nary>
                            <m:naryPr>
                              <m:limLoc m:val="undOvr"/>
                              <m:subHide m:val="on"/>
                              <m:supHide m:val="on"/>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naryPr>
                            <m:sub/>
                            <m:sup/>
                            <m:e>
                              <m:sSup>
                                <m:sSup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𝑔</m:t>
                                  </m:r>
                                </m:e>
                                <m:sup>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sup>
                              </m:sSup>
                              <m:sSup>
                                <m:sSup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pPr>
                                <m:e>
                                  <m:d>
                                    <m:dPr>
                                      <m:ctrlP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𝑡</m:t>
                                      </m:r>
                                    </m:e>
                                  </m:d>
                                </m:e>
                                <m:sup>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2</m:t>
                                  </m:r>
                                </m:sup>
                              </m:sSup>
                              <m:r>
                                <a:rPr kumimoji="0" lang="en-US" sz="20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𝑑𝑡</m:t>
                              </m:r>
                            </m:e>
                          </m:nary>
                        </m:e>
                      </m:nary>
                    </m:oMath>
                  </m:oMathPara>
                </a14:m>
                <a:endParaRPr kumimoji="0" lang="en-US" sz="20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960073" y="4300866"/>
                <a:ext cx="3597459" cy="807337"/>
              </a:xfrm>
              <a:prstGeom prst="rect">
                <a:avLst/>
              </a:prstGeom>
              <a:blipFill>
                <a:blip r:embed="rId3"/>
                <a:stretch>
                  <a:fillRect/>
                </a:stretch>
              </a:blipFill>
            </p:spPr>
            <p:txBody>
              <a:bodyPr/>
              <a:lstStyle/>
              <a:p>
                <a:r>
                  <a:rPr lang="en-US">
                    <a:noFill/>
                  </a:rPr>
                  <a:t> </a:t>
                </a:r>
              </a:p>
            </p:txBody>
          </p:sp>
        </mc:Fallback>
      </mc:AlternateContent>
      <p:sp>
        <p:nvSpPr>
          <p:cNvPr id="8" name="Left Brace 7"/>
          <p:cNvSpPr/>
          <p:nvPr/>
        </p:nvSpPr>
        <p:spPr>
          <a:xfrm rot="5400000" flipV="1">
            <a:off x="4712408" y="3509990"/>
            <a:ext cx="207506" cy="160620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DBE18B46-C1AA-4E2A-8A78-579754DBF159}"/>
              </a:ext>
            </a:extLst>
          </p:cNvPr>
          <p:cNvSpPr txBox="1"/>
          <p:nvPr/>
        </p:nvSpPr>
        <p:spPr>
          <a:xfrm>
            <a:off x="313255" y="3022128"/>
            <a:ext cx="310635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Place knots at each unique observation of the independent variable </a:t>
            </a:r>
          </a:p>
        </p:txBody>
      </p:sp>
      <p:sp>
        <p:nvSpPr>
          <p:cNvPr id="15" name="TextBox 14">
            <a:extLst>
              <a:ext uri="{FF2B5EF4-FFF2-40B4-BE49-F238E27FC236}">
                <a16:creationId xmlns:a16="http://schemas.microsoft.com/office/drawing/2014/main" id="{C24DEED6-604B-47F6-8D13-5D08ED901A33}"/>
              </a:ext>
            </a:extLst>
          </p:cNvPr>
          <p:cNvSpPr txBox="1"/>
          <p:nvPr/>
        </p:nvSpPr>
        <p:spPr>
          <a:xfrm>
            <a:off x="3625408" y="3022128"/>
            <a:ext cx="310635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Penalize the model for being too “rough” using the 2</a:t>
            </a:r>
            <a:r>
              <a:rPr kumimoji="0" lang="en-US" sz="1800" b="0" i="0" u="none" strike="noStrike" kern="1200" cap="none" spc="0" normalizeH="0" baseline="30000" noProof="0" dirty="0">
                <a:ln>
                  <a:noFill/>
                </a:ln>
                <a:solidFill>
                  <a:schemeClr val="tx1">
                    <a:lumMod val="75000"/>
                    <a:lumOff val="25000"/>
                  </a:schemeClr>
                </a:solidFill>
                <a:effectLst/>
                <a:uLnTx/>
                <a:uFillTx/>
                <a:latin typeface="Acherus Grotesque" panose="02000505000000020004" pitchFamily="50" charset="0"/>
              </a:rPr>
              <a:t>nd</a:t>
            </a:r>
            <a:r>
              <a:rPr kumimoji="0" lang="en-US" sz="1800" b="0"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derivative </a:t>
            </a:r>
          </a:p>
        </p:txBody>
      </p:sp>
      <p:cxnSp>
        <p:nvCxnSpPr>
          <p:cNvPr id="4" name="Straight Arrow Connector 3">
            <a:extLst>
              <a:ext uri="{FF2B5EF4-FFF2-40B4-BE49-F238E27FC236}">
                <a16:creationId xmlns:a16="http://schemas.microsoft.com/office/drawing/2014/main" id="{89C88554-8972-4710-8981-6715AA4A6268}"/>
              </a:ext>
            </a:extLst>
          </p:cNvPr>
          <p:cNvCxnSpPr>
            <a:cxnSpLocks/>
          </p:cNvCxnSpPr>
          <p:nvPr/>
        </p:nvCxnSpPr>
        <p:spPr>
          <a:xfrm flipH="1">
            <a:off x="2085475" y="2217107"/>
            <a:ext cx="1046032" cy="7445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5A0C71-5626-4B6D-BA40-57D8439F5485}"/>
              </a:ext>
            </a:extLst>
          </p:cNvPr>
          <p:cNvCxnSpPr>
            <a:cxnSpLocks/>
          </p:cNvCxnSpPr>
          <p:nvPr/>
        </p:nvCxnSpPr>
        <p:spPr>
          <a:xfrm>
            <a:off x="4817501" y="2167369"/>
            <a:ext cx="267442" cy="794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F7E8ED2-CF7B-43C7-807D-4BB1A69EB368}"/>
              </a:ext>
            </a:extLst>
          </p:cNvPr>
          <p:cNvCxnSpPr>
            <a:cxnSpLocks/>
            <a:stCxn id="15" idx="2"/>
          </p:cNvCxnSpPr>
          <p:nvPr/>
        </p:nvCxnSpPr>
        <p:spPr>
          <a:xfrm flipH="1">
            <a:off x="4816161" y="3945458"/>
            <a:ext cx="362422" cy="1990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59362F2-662F-42D0-A23E-BD1F0C65DC8D}"/>
              </a:ext>
            </a:extLst>
          </p:cNvPr>
          <p:cNvCxnSpPr>
            <a:cxnSpLocks/>
            <a:stCxn id="46" idx="0"/>
          </p:cNvCxnSpPr>
          <p:nvPr/>
        </p:nvCxnSpPr>
        <p:spPr>
          <a:xfrm flipH="1" flipV="1">
            <a:off x="4133355" y="4921809"/>
            <a:ext cx="33360" cy="6914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C26951-8250-44A4-B0F0-E4BD4DEEFA77}"/>
                  </a:ext>
                </a:extLst>
              </p:cNvPr>
              <p:cNvSpPr txBox="1"/>
              <p:nvPr/>
            </p:nvSpPr>
            <p:spPr>
              <a:xfrm>
                <a:off x="2714164" y="5613279"/>
                <a:ext cx="2905101" cy="92333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Acherus Grotesque" panose="02000505000000020004" pitchFamily="50" charset="0"/>
                  </a:rPr>
                  <a:t>Smoothing parameter  </a:t>
                </a:r>
                <a:r>
                  <a:rPr kumimoji="0" lang="en-US" sz="1800" b="0" i="0" u="none" strike="noStrike" kern="1200" cap="none" spc="0" normalizeH="0" baseline="0" noProof="0" dirty="0">
                    <a:ln>
                      <a:noFill/>
                    </a:ln>
                    <a:solidFill>
                      <a:schemeClr val="accent1"/>
                    </a:solidFill>
                    <a:effectLst/>
                    <a:uLnTx/>
                    <a:uFillTx/>
                    <a:latin typeface="Acherus Grotesque" panose="02000505000000020004" pitchFamily="50" charset="0"/>
                  </a:rPr>
                  <a:t>use </a:t>
                </a:r>
                <a14:m>
                  <m:oMath xmlns:m="http://schemas.openxmlformats.org/officeDocument/2006/math">
                    <m:r>
                      <a:rPr kumimoji="0" lang="en-US" sz="1800" b="0" i="1" u="none" strike="noStrike" kern="1200" cap="none" spc="0" normalizeH="0" baseline="0" noProof="0" smtClean="0">
                        <a:ln>
                          <a:noFill/>
                        </a:ln>
                        <a:solidFill>
                          <a:schemeClr val="accent1"/>
                        </a:solidFill>
                        <a:effectLst/>
                        <a:uLnTx/>
                        <a:uFillTx/>
                        <a:latin typeface="Cambria Math" panose="02040503050406030204" pitchFamily="18" charset="0"/>
                      </a:rPr>
                      <m:t>𝜆</m:t>
                    </m:r>
                  </m:oMath>
                </a14:m>
                <a:r>
                  <a:rPr kumimoji="0" lang="en-US" sz="1800" b="0" i="0" u="none" strike="noStrike" kern="1200" cap="none" spc="0" normalizeH="0" baseline="0" noProof="0" dirty="0">
                    <a:ln>
                      <a:noFill/>
                    </a:ln>
                    <a:solidFill>
                      <a:schemeClr val="accent1"/>
                    </a:solidFill>
                    <a:effectLst/>
                    <a:uLnTx/>
                    <a:uFillTx/>
                    <a:latin typeface="Acherus Grotesque" panose="02000505000000020004" pitchFamily="50" charset="0"/>
                  </a:rPr>
                  <a:t> to control “roughness”</a:t>
                </a:r>
              </a:p>
            </p:txBody>
          </p:sp>
        </mc:Choice>
        <mc:Fallback xmlns="">
          <p:sp>
            <p:nvSpPr>
              <p:cNvPr id="46" name="TextBox 45">
                <a:extLst>
                  <a:ext uri="{FF2B5EF4-FFF2-40B4-BE49-F238E27FC236}">
                    <a16:creationId xmlns:a16="http://schemas.microsoft.com/office/drawing/2014/main" id="{3AC26951-8250-44A4-B0F0-E4BD4DEEFA77}"/>
                  </a:ext>
                </a:extLst>
              </p:cNvPr>
              <p:cNvSpPr txBox="1">
                <a:spLocks noRot="1" noChangeAspect="1" noMove="1" noResize="1" noEditPoints="1" noAdjustHandles="1" noChangeArrowheads="1" noChangeShapeType="1" noTextEdit="1"/>
              </p:cNvSpPr>
              <p:nvPr/>
            </p:nvSpPr>
            <p:spPr>
              <a:xfrm>
                <a:off x="2714164" y="5613279"/>
                <a:ext cx="2905101" cy="923330"/>
              </a:xfrm>
              <a:prstGeom prst="rect">
                <a:avLst/>
              </a:prstGeom>
              <a:blipFill>
                <a:blip r:embed="rId4"/>
                <a:stretch>
                  <a:fillRect t="-3311" r="-1258" b="-10596"/>
                </a:stretch>
              </a:blipFill>
              <a:ln>
                <a:no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F344DB3A-2CC8-44CD-BC22-211934E613E2}"/>
              </a:ext>
            </a:extLst>
          </p:cNvPr>
          <p:cNvSpPr>
            <a:spLocks noGrp="1"/>
          </p:cNvSpPr>
          <p:nvPr>
            <p:ph type="title"/>
          </p:nvPr>
        </p:nvSpPr>
        <p:spPr/>
        <p:txBody>
          <a:bodyPr/>
          <a:lstStyle/>
          <a:p>
            <a:r>
              <a:rPr lang="en-US" dirty="0"/>
              <a:t>Smoothing splines</a:t>
            </a:r>
          </a:p>
        </p:txBody>
      </p:sp>
      <p:grpSp>
        <p:nvGrpSpPr>
          <p:cNvPr id="18" name="Group 17">
            <a:extLst>
              <a:ext uri="{FF2B5EF4-FFF2-40B4-BE49-F238E27FC236}">
                <a16:creationId xmlns:a16="http://schemas.microsoft.com/office/drawing/2014/main" id="{53BFFFA0-FB20-41F9-9E60-297ADFDEB9DE}"/>
              </a:ext>
            </a:extLst>
          </p:cNvPr>
          <p:cNvGrpSpPr/>
          <p:nvPr/>
        </p:nvGrpSpPr>
        <p:grpSpPr>
          <a:xfrm>
            <a:off x="7091761" y="2524532"/>
            <a:ext cx="4663440" cy="3415389"/>
            <a:chOff x="7091761" y="2524532"/>
            <a:chExt cx="4663440" cy="3415389"/>
          </a:xfrm>
        </p:grpSpPr>
        <p:pic>
          <p:nvPicPr>
            <p:cNvPr id="12" name="Picture 11">
              <a:extLst>
                <a:ext uri="{FF2B5EF4-FFF2-40B4-BE49-F238E27FC236}">
                  <a16:creationId xmlns:a16="http://schemas.microsoft.com/office/drawing/2014/main" id="{D6AE2B0B-62C0-4E56-8063-B235FE02075D}"/>
                </a:ext>
              </a:extLst>
            </p:cNvPr>
            <p:cNvPicPr>
              <a:picLocks noChangeAspect="1"/>
            </p:cNvPicPr>
            <p:nvPr/>
          </p:nvPicPr>
          <p:blipFill>
            <a:blip r:embed="rId5"/>
            <a:stretch>
              <a:fillRect/>
            </a:stretch>
          </p:blipFill>
          <p:spPr>
            <a:xfrm>
              <a:off x="7091761" y="2524532"/>
              <a:ext cx="4663440" cy="3415389"/>
            </a:xfrm>
            <a:prstGeom prst="rect">
              <a:avLst/>
            </a:prstGeom>
          </p:spPr>
        </p:pic>
        <p:sp>
          <p:nvSpPr>
            <p:cNvPr id="13" name="Rectangle 12">
              <a:extLst>
                <a:ext uri="{FF2B5EF4-FFF2-40B4-BE49-F238E27FC236}">
                  <a16:creationId xmlns:a16="http://schemas.microsoft.com/office/drawing/2014/main" id="{EA0E164F-9E1F-4E08-B3F5-47995F0EE896}"/>
                </a:ext>
              </a:extLst>
            </p:cNvPr>
            <p:cNvSpPr/>
            <p:nvPr/>
          </p:nvSpPr>
          <p:spPr>
            <a:xfrm>
              <a:off x="9407045" y="2601883"/>
              <a:ext cx="2286000" cy="432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ooter Placeholder 19">
            <a:extLst>
              <a:ext uri="{FF2B5EF4-FFF2-40B4-BE49-F238E27FC236}">
                <a16:creationId xmlns:a16="http://schemas.microsoft.com/office/drawing/2014/main" id="{3CAEB657-8300-41AE-9422-A86E8BFBC1A0}"/>
              </a:ext>
            </a:extLst>
          </p:cNvPr>
          <p:cNvSpPr>
            <a:spLocks noGrp="1"/>
          </p:cNvSpPr>
          <p:nvPr>
            <p:ph type="ftr" sz="quarter" idx="11"/>
          </p:nvPr>
        </p:nvSpPr>
        <p:spPr/>
        <p:txBody>
          <a:bodyPr/>
          <a:lstStyle/>
          <a:p>
            <a:r>
              <a:rPr lang="en-US"/>
              <a:t>Moving Beyond Linearity</a:t>
            </a:r>
            <a:endParaRPr lang="en-US" dirty="0"/>
          </a:p>
        </p:txBody>
      </p:sp>
      <p:sp>
        <p:nvSpPr>
          <p:cNvPr id="21" name="Slide Number Placeholder 20">
            <a:extLst>
              <a:ext uri="{FF2B5EF4-FFF2-40B4-BE49-F238E27FC236}">
                <a16:creationId xmlns:a16="http://schemas.microsoft.com/office/drawing/2014/main" id="{3A80B0B1-39E9-4C7C-BCD1-C0D4D400B11E}"/>
              </a:ext>
            </a:extLst>
          </p:cNvPr>
          <p:cNvSpPr>
            <a:spLocks noGrp="1"/>
          </p:cNvSpPr>
          <p:nvPr>
            <p:ph type="sldNum" sz="quarter" idx="12"/>
          </p:nvPr>
        </p:nvSpPr>
        <p:spPr/>
        <p:txBody>
          <a:bodyPr/>
          <a:lstStyle/>
          <a:p>
            <a:fld id="{8E06CFEE-053A-4A40-A88B-A288F0289482}" type="slidenum">
              <a:rPr lang="en-US" smtClean="0"/>
              <a:t>27</a:t>
            </a:fld>
            <a:endParaRPr lang="en-US"/>
          </a:p>
        </p:txBody>
      </p:sp>
    </p:spTree>
    <p:extLst>
      <p:ext uri="{BB962C8B-B14F-4D97-AF65-F5344CB8AC3E}">
        <p14:creationId xmlns:p14="http://schemas.microsoft.com/office/powerpoint/2010/main" val="295241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 grpId="0" animBg="1"/>
      <p:bldP spid="15" grpId="0" animBg="1"/>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584925-AF9F-4E1C-8655-A6154F12FCF8}"/>
              </a:ext>
            </a:extLst>
          </p:cNvPr>
          <p:cNvSpPr>
            <a:spLocks noGrp="1"/>
          </p:cNvSpPr>
          <p:nvPr>
            <p:ph idx="1"/>
          </p:nvPr>
        </p:nvSpPr>
        <p:spPr>
          <a:xfrm>
            <a:off x="838200" y="1804506"/>
            <a:ext cx="10515600" cy="4351338"/>
          </a:xfrm>
        </p:spPr>
        <p:txBody>
          <a:bodyPr/>
          <a:lstStyle/>
          <a:p>
            <a:r>
              <a:rPr lang="en-US" dirty="0"/>
              <a:t>Use cross-validation to select the 𝜆 value that results in the lowest overall cross-validated RSS</a:t>
            </a:r>
          </a:p>
          <a:p>
            <a:endParaRPr lang="en-US" dirty="0"/>
          </a:p>
        </p:txBody>
      </p:sp>
      <p:pic>
        <p:nvPicPr>
          <p:cNvPr id="6" name="Picture 5">
            <a:extLst>
              <a:ext uri="{FF2B5EF4-FFF2-40B4-BE49-F238E27FC236}">
                <a16:creationId xmlns:a16="http://schemas.microsoft.com/office/drawing/2014/main" id="{D4B8E667-4437-454F-84B3-E7D8B58887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733023" y="2656049"/>
            <a:ext cx="8725953" cy="272686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C3543B-53A7-4D75-8618-704519CB37B3}"/>
                  </a:ext>
                </a:extLst>
              </p:cNvPr>
              <p:cNvSpPr txBox="1"/>
              <p:nvPr/>
            </p:nvSpPr>
            <p:spPr>
              <a:xfrm>
                <a:off x="2499868" y="2618335"/>
                <a:ext cx="7887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𝝀</m:t>
                    </m:r>
                    <m:r>
                      <a:rPr kumimoji="0" lang="en-US" sz="20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 </m:t>
                    </m:r>
                  </m:oMath>
                </a14:m>
                <a:r>
                  <a:rPr kumimoji="0" lang="en-US" sz="20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0</a:t>
                </a:r>
              </a:p>
            </p:txBody>
          </p:sp>
        </mc:Choice>
        <mc:Fallback xmlns="">
          <p:sp>
            <p:nvSpPr>
              <p:cNvPr id="7" name="TextBox 6">
                <a:extLst>
                  <a:ext uri="{FF2B5EF4-FFF2-40B4-BE49-F238E27FC236}">
                    <a16:creationId xmlns:a16="http://schemas.microsoft.com/office/drawing/2014/main" id="{37C3543B-53A7-4D75-8618-704519CB37B3}"/>
                  </a:ext>
                </a:extLst>
              </p:cNvPr>
              <p:cNvSpPr txBox="1">
                <a:spLocks noRot="1" noChangeAspect="1" noMove="1" noResize="1" noEditPoints="1" noAdjustHandles="1" noChangeArrowheads="1" noChangeShapeType="1" noTextEdit="1"/>
              </p:cNvSpPr>
              <p:nvPr/>
            </p:nvSpPr>
            <p:spPr>
              <a:xfrm>
                <a:off x="2499868" y="2618335"/>
                <a:ext cx="788765" cy="400110"/>
              </a:xfrm>
              <a:prstGeom prst="rect">
                <a:avLst/>
              </a:prstGeom>
              <a:blipFill>
                <a:blip r:embed="rId4"/>
                <a:stretch>
                  <a:fillRect t="-7692" r="-2326"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DB19602-DEA7-4ECB-A0F7-8E844FB852B8}"/>
                  </a:ext>
                </a:extLst>
              </p:cNvPr>
              <p:cNvSpPr txBox="1"/>
              <p:nvPr/>
            </p:nvSpPr>
            <p:spPr>
              <a:xfrm>
                <a:off x="4705658" y="2618335"/>
                <a:ext cx="10539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𝝀</m:t>
                    </m:r>
                    <m:r>
                      <a:rPr kumimoji="0" lang="en-US" sz="20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 </m:t>
                    </m:r>
                  </m:oMath>
                </a14:m>
                <a:r>
                  <a:rPr kumimoji="0" lang="en-US" sz="20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10</a:t>
                </a:r>
              </a:p>
            </p:txBody>
          </p:sp>
        </mc:Choice>
        <mc:Fallback xmlns="">
          <p:sp>
            <p:nvSpPr>
              <p:cNvPr id="8" name="TextBox 7">
                <a:extLst>
                  <a:ext uri="{FF2B5EF4-FFF2-40B4-BE49-F238E27FC236}">
                    <a16:creationId xmlns:a16="http://schemas.microsoft.com/office/drawing/2014/main" id="{0DB19602-DEA7-4ECB-A0F7-8E844FB852B8}"/>
                  </a:ext>
                </a:extLst>
              </p:cNvPr>
              <p:cNvSpPr txBox="1">
                <a:spLocks noRot="1" noChangeAspect="1" noMove="1" noResize="1" noEditPoints="1" noAdjustHandles="1" noChangeArrowheads="1" noChangeShapeType="1" noTextEdit="1"/>
              </p:cNvSpPr>
              <p:nvPr/>
            </p:nvSpPr>
            <p:spPr>
              <a:xfrm>
                <a:off x="4705658" y="2618335"/>
                <a:ext cx="1053958" cy="400110"/>
              </a:xfrm>
              <a:prstGeom prst="rect">
                <a:avLst/>
              </a:prstGeom>
              <a:blipFill>
                <a:blip r:embed="rId5"/>
                <a:stretch>
                  <a:fillRect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B2CF17-8D4C-4990-B4CF-DF7C349B079C}"/>
                  </a:ext>
                </a:extLst>
              </p:cNvPr>
              <p:cNvSpPr txBox="1"/>
              <p:nvPr/>
            </p:nvSpPr>
            <p:spPr>
              <a:xfrm>
                <a:off x="6806746" y="2618335"/>
                <a:ext cx="10539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𝝀</m:t>
                    </m:r>
                    <m:r>
                      <a:rPr kumimoji="0" lang="en-US" sz="20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 </m:t>
                    </m:r>
                  </m:oMath>
                </a14:m>
                <a:r>
                  <a:rPr kumimoji="0" lang="en-US" sz="20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50</a:t>
                </a:r>
              </a:p>
            </p:txBody>
          </p:sp>
        </mc:Choice>
        <mc:Fallback xmlns="">
          <p:sp>
            <p:nvSpPr>
              <p:cNvPr id="9" name="TextBox 8">
                <a:extLst>
                  <a:ext uri="{FF2B5EF4-FFF2-40B4-BE49-F238E27FC236}">
                    <a16:creationId xmlns:a16="http://schemas.microsoft.com/office/drawing/2014/main" id="{D0B2CF17-8D4C-4990-B4CF-DF7C349B079C}"/>
                  </a:ext>
                </a:extLst>
              </p:cNvPr>
              <p:cNvSpPr txBox="1">
                <a:spLocks noRot="1" noChangeAspect="1" noMove="1" noResize="1" noEditPoints="1" noAdjustHandles="1" noChangeArrowheads="1" noChangeShapeType="1" noTextEdit="1"/>
              </p:cNvSpPr>
              <p:nvPr/>
            </p:nvSpPr>
            <p:spPr>
              <a:xfrm>
                <a:off x="6806746" y="2618335"/>
                <a:ext cx="1053958" cy="400110"/>
              </a:xfrm>
              <a:prstGeom prst="rect">
                <a:avLst/>
              </a:prstGeom>
              <a:blipFill>
                <a:blip r:embed="rId6"/>
                <a:stretch>
                  <a:fillRect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C929C6-CE0B-46C2-9E07-F580AA3F20A7}"/>
                  </a:ext>
                </a:extLst>
              </p:cNvPr>
              <p:cNvSpPr txBox="1"/>
              <p:nvPr/>
            </p:nvSpPr>
            <p:spPr>
              <a:xfrm>
                <a:off x="8870091" y="2618335"/>
                <a:ext cx="1204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𝝀</m:t>
                    </m:r>
                    <m:r>
                      <a:rPr kumimoji="0" lang="en-US" sz="18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rPr>
                      <m:t> </m:t>
                    </m:r>
                  </m:oMath>
                </a14:m>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 1,000</a:t>
                </a:r>
              </a:p>
            </p:txBody>
          </p:sp>
        </mc:Choice>
        <mc:Fallback xmlns="">
          <p:sp>
            <p:nvSpPr>
              <p:cNvPr id="10" name="TextBox 9">
                <a:extLst>
                  <a:ext uri="{FF2B5EF4-FFF2-40B4-BE49-F238E27FC236}">
                    <a16:creationId xmlns:a16="http://schemas.microsoft.com/office/drawing/2014/main" id="{A1C929C6-CE0B-46C2-9E07-F580AA3F20A7}"/>
                  </a:ext>
                </a:extLst>
              </p:cNvPr>
              <p:cNvSpPr txBox="1">
                <a:spLocks noRot="1" noChangeAspect="1" noMove="1" noResize="1" noEditPoints="1" noAdjustHandles="1" noChangeArrowheads="1" noChangeShapeType="1" noTextEdit="1"/>
              </p:cNvSpPr>
              <p:nvPr/>
            </p:nvSpPr>
            <p:spPr>
              <a:xfrm>
                <a:off x="8870091" y="2618335"/>
                <a:ext cx="1204351" cy="369332"/>
              </a:xfrm>
              <a:prstGeom prst="rect">
                <a:avLst/>
              </a:prstGeom>
              <a:blipFill>
                <a:blip r:embed="rId7"/>
                <a:stretch>
                  <a:fillRect t="-8333" b="-28333"/>
                </a:stretch>
              </a:blipFill>
            </p:spPr>
            <p:txBody>
              <a:bodyPr/>
              <a:lstStyle/>
              <a:p>
                <a:r>
                  <a:rPr lang="en-US">
                    <a:noFill/>
                  </a:rPr>
                  <a:t> </a:t>
                </a:r>
              </a:p>
            </p:txBody>
          </p:sp>
        </mc:Fallback>
      </mc:AlternateContent>
      <p:sp>
        <p:nvSpPr>
          <p:cNvPr id="11" name="Up Arrow 3">
            <a:extLst>
              <a:ext uri="{FF2B5EF4-FFF2-40B4-BE49-F238E27FC236}">
                <a16:creationId xmlns:a16="http://schemas.microsoft.com/office/drawing/2014/main" id="{7E658669-0A3E-4299-9E41-1E062E790CEA}"/>
              </a:ext>
            </a:extLst>
          </p:cNvPr>
          <p:cNvSpPr/>
          <p:nvPr/>
        </p:nvSpPr>
        <p:spPr>
          <a:xfrm>
            <a:off x="5127627" y="5452588"/>
            <a:ext cx="477833" cy="703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F8A22E-CDE2-43CD-91D9-A38F3BF8C4EC}"/>
                  </a:ext>
                </a:extLst>
              </p:cNvPr>
              <p:cNvSpPr txBox="1"/>
              <p:nvPr/>
            </p:nvSpPr>
            <p:spPr>
              <a:xfrm>
                <a:off x="5127627" y="5637032"/>
                <a:ext cx="17277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𝝀</m:t>
                      </m:r>
                      <m:r>
                        <a:rPr kumimoji="0" lang="en-US" sz="2400" b="1"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 </m:t>
                      </m:r>
                    </m:oMath>
                  </m:oMathPara>
                </a14:m>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mc:Choice>
        <mc:Fallback xmlns="">
          <p:sp>
            <p:nvSpPr>
              <p:cNvPr id="12" name="TextBox 11">
                <a:extLst>
                  <a:ext uri="{FF2B5EF4-FFF2-40B4-BE49-F238E27FC236}">
                    <a16:creationId xmlns:a16="http://schemas.microsoft.com/office/drawing/2014/main" id="{B2F8A22E-CDE2-43CD-91D9-A38F3BF8C4EC}"/>
                  </a:ext>
                </a:extLst>
              </p:cNvPr>
              <p:cNvSpPr txBox="1">
                <a:spLocks noRot="1" noChangeAspect="1" noMove="1" noResize="1" noEditPoints="1" noAdjustHandles="1" noChangeArrowheads="1" noChangeShapeType="1" noTextEdit="1"/>
              </p:cNvSpPr>
              <p:nvPr/>
            </p:nvSpPr>
            <p:spPr>
              <a:xfrm>
                <a:off x="5127627" y="5637032"/>
                <a:ext cx="1727746" cy="461665"/>
              </a:xfrm>
              <a:prstGeom prst="rect">
                <a:avLst/>
              </a:prstGeom>
              <a:blipFill>
                <a:blip r:embed="rId9"/>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713A32CA-FB1C-4AD5-A45A-6F0A8C78F09D}"/>
              </a:ext>
            </a:extLst>
          </p:cNvPr>
          <p:cNvSpPr txBox="1"/>
          <p:nvPr/>
        </p:nvSpPr>
        <p:spPr>
          <a:xfrm>
            <a:off x="6984273" y="5683198"/>
            <a:ext cx="1727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Acherus Grotesque" panose="02000505000000020004" pitchFamily="50" charset="0"/>
              </a:rPr>
              <a:t>Smoothness</a:t>
            </a:r>
          </a:p>
        </p:txBody>
      </p:sp>
      <p:sp>
        <p:nvSpPr>
          <p:cNvPr id="19" name="Up Arrow 3">
            <a:extLst>
              <a:ext uri="{FF2B5EF4-FFF2-40B4-BE49-F238E27FC236}">
                <a16:creationId xmlns:a16="http://schemas.microsoft.com/office/drawing/2014/main" id="{3A9EA071-71EA-4F92-8EA8-9278B8F33CCE}"/>
              </a:ext>
            </a:extLst>
          </p:cNvPr>
          <p:cNvSpPr/>
          <p:nvPr/>
        </p:nvSpPr>
        <p:spPr>
          <a:xfrm>
            <a:off x="6328913" y="5452588"/>
            <a:ext cx="477833" cy="703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27FF396-9037-4FA9-BD0F-086BD668EC5D}"/>
                  </a:ext>
                </a:extLst>
              </p:cNvPr>
              <p:cNvSpPr>
                <a:spLocks noGrp="1"/>
              </p:cNvSpPr>
              <p:nvPr>
                <p:ph type="title"/>
              </p:nvPr>
            </p:nvSpPr>
            <p:spPr/>
            <p:txBody>
              <a:bodyPr/>
              <a:lstStyle/>
              <a:p>
                <a:r>
                  <a:rPr lang="en-US" dirty="0"/>
                  <a:t>Choosing the smoothing parameter </a:t>
                </a:r>
                <a14:m>
                  <m:oMath xmlns:m="http://schemas.openxmlformats.org/officeDocument/2006/math">
                    <m:r>
                      <a:rPr lang="en-US" i="1" smtClean="0">
                        <a:latin typeface="Cambria Math" panose="02040503050406030204" pitchFamily="18" charset="0"/>
                        <a:ea typeface="Cambria Math" panose="02040503050406030204" pitchFamily="18" charset="0"/>
                      </a:rPr>
                      <m:t>𝝀</m:t>
                    </m:r>
                  </m:oMath>
                </a14:m>
                <a:endParaRPr lang="en-US" dirty="0"/>
              </a:p>
            </p:txBody>
          </p:sp>
        </mc:Choice>
        <mc:Fallback xmlns="">
          <p:sp>
            <p:nvSpPr>
              <p:cNvPr id="2" name="Title 1">
                <a:extLst>
                  <a:ext uri="{FF2B5EF4-FFF2-40B4-BE49-F238E27FC236}">
                    <a16:creationId xmlns:a16="http://schemas.microsoft.com/office/drawing/2014/main" id="{827FF396-9037-4FA9-BD0F-086BD668EC5D}"/>
                  </a:ext>
                </a:extLst>
              </p:cNvPr>
              <p:cNvSpPr>
                <a:spLocks noGrp="1" noRot="1" noChangeAspect="1" noMove="1" noResize="1" noEditPoints="1" noAdjustHandles="1" noChangeArrowheads="1" noChangeShapeType="1" noTextEdit="1"/>
              </p:cNvSpPr>
              <p:nvPr>
                <p:ph type="title"/>
              </p:nvPr>
            </p:nvSpPr>
            <p:spPr>
              <a:blipFill>
                <a:blip r:embed="rId10"/>
                <a:stretch>
                  <a:fillRect l="-150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CAD431-DF10-45FA-B281-B154584A3DA5}"/>
              </a:ext>
            </a:extLst>
          </p:cNvPr>
          <p:cNvSpPr>
            <a:spLocks noGrp="1"/>
          </p:cNvSpPr>
          <p:nvPr>
            <p:ph type="ftr" sz="quarter" idx="11"/>
          </p:nvPr>
        </p:nvSpPr>
        <p:spPr/>
        <p:txBody>
          <a:bodyPr/>
          <a:lstStyle/>
          <a:p>
            <a:r>
              <a:rPr lang="en-US"/>
              <a:t>Moving Beyond Linearity</a:t>
            </a:r>
            <a:endParaRPr lang="en-US" dirty="0"/>
          </a:p>
        </p:txBody>
      </p:sp>
      <p:sp>
        <p:nvSpPr>
          <p:cNvPr id="16" name="Slide Number Placeholder 15">
            <a:extLst>
              <a:ext uri="{FF2B5EF4-FFF2-40B4-BE49-F238E27FC236}">
                <a16:creationId xmlns:a16="http://schemas.microsoft.com/office/drawing/2014/main" id="{0640ECDD-A780-4539-B8C6-568E8DAD8A3F}"/>
              </a:ext>
            </a:extLst>
          </p:cNvPr>
          <p:cNvSpPr>
            <a:spLocks noGrp="1"/>
          </p:cNvSpPr>
          <p:nvPr>
            <p:ph type="sldNum" sz="quarter" idx="12"/>
          </p:nvPr>
        </p:nvSpPr>
        <p:spPr/>
        <p:txBody>
          <a:bodyPr/>
          <a:lstStyle/>
          <a:p>
            <a:fld id="{8E06CFEE-053A-4A40-A88B-A288F0289482}" type="slidenum">
              <a:rPr lang="en-US" smtClean="0"/>
              <a:t>28</a:t>
            </a:fld>
            <a:endParaRPr lang="en-US"/>
          </a:p>
        </p:txBody>
      </p:sp>
      <p:sp>
        <p:nvSpPr>
          <p:cNvPr id="15" name="Rectangle 14">
            <a:extLst>
              <a:ext uri="{FF2B5EF4-FFF2-40B4-BE49-F238E27FC236}">
                <a16:creationId xmlns:a16="http://schemas.microsoft.com/office/drawing/2014/main" id="{8C37297F-D94F-4541-8B9B-476844A0273C}"/>
              </a:ext>
            </a:extLst>
          </p:cNvPr>
          <p:cNvSpPr/>
          <p:nvPr/>
        </p:nvSpPr>
        <p:spPr>
          <a:xfrm>
            <a:off x="1612689" y="2568211"/>
            <a:ext cx="2352108" cy="2814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3A69FCA-A1BD-45E6-A66F-FC14B1404612}"/>
              </a:ext>
            </a:extLst>
          </p:cNvPr>
          <p:cNvSpPr/>
          <p:nvPr/>
        </p:nvSpPr>
        <p:spPr>
          <a:xfrm>
            <a:off x="8161635" y="2612130"/>
            <a:ext cx="2352108" cy="2814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8E4DFE7-59C2-4499-A6F3-EA5889BC3C83}"/>
              </a:ext>
            </a:extLst>
          </p:cNvPr>
          <p:cNvSpPr/>
          <p:nvPr/>
        </p:nvSpPr>
        <p:spPr>
          <a:xfrm>
            <a:off x="5992773" y="2554983"/>
            <a:ext cx="2352108" cy="2814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33A563A-E47E-48DC-87F7-80E4948BD8FA}"/>
              </a:ext>
            </a:extLst>
          </p:cNvPr>
          <p:cNvSpPr/>
          <p:nvPr/>
        </p:nvSpPr>
        <p:spPr>
          <a:xfrm>
            <a:off x="3852298" y="2545669"/>
            <a:ext cx="2352108" cy="2814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75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9" grpId="0" animBg="1"/>
      <p:bldP spid="15" grpId="0" animBg="1"/>
      <p:bldP spid="17" grpId="0" animBg="1"/>
      <p:bldP spid="18"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9EA66A-D2FB-4179-86B4-5AB1180EA89D}"/>
              </a:ext>
            </a:extLst>
          </p:cNvPr>
          <p:cNvSpPr>
            <a:spLocks noGrp="1"/>
          </p:cNvSpPr>
          <p:nvPr>
            <p:ph type="ftr" sz="quarter" idx="11"/>
          </p:nvPr>
        </p:nvSpPr>
        <p:spPr/>
        <p:txBody>
          <a:bodyPr/>
          <a:lstStyle/>
          <a:p>
            <a:r>
              <a:rPr lang="en-US"/>
              <a:t>Moving Beyond Linearity</a:t>
            </a:r>
            <a:endParaRPr lang="en-US" dirty="0"/>
          </a:p>
        </p:txBody>
      </p:sp>
      <p:sp>
        <p:nvSpPr>
          <p:cNvPr id="3" name="Text Placeholder 2">
            <a:extLst>
              <a:ext uri="{FF2B5EF4-FFF2-40B4-BE49-F238E27FC236}">
                <a16:creationId xmlns:a16="http://schemas.microsoft.com/office/drawing/2014/main" id="{4D240306-F5D5-4EE6-9CC6-51EE1F5E35A8}"/>
              </a:ext>
            </a:extLst>
          </p:cNvPr>
          <p:cNvSpPr>
            <a:spLocks noGrp="1"/>
          </p:cNvSpPr>
          <p:nvPr>
            <p:ph type="body" idx="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CDEF6CAF-297B-4F4B-9467-2B61A00E87A1}"/>
              </a:ext>
            </a:extLst>
          </p:cNvPr>
          <p:cNvSpPr>
            <a:spLocks noGrp="1"/>
          </p:cNvSpPr>
          <p:nvPr>
            <p:ph type="sldNum" sz="quarter" idx="12"/>
          </p:nvPr>
        </p:nvSpPr>
        <p:spPr/>
        <p:txBody>
          <a:bodyPr/>
          <a:lstStyle/>
          <a:p>
            <a:fld id="{8E06CFEE-053A-4A40-A88B-A288F0289482}" type="slidenum">
              <a:rPr lang="en-US" smtClean="0"/>
              <a:t>29</a:t>
            </a:fld>
            <a:endParaRPr lang="en-US"/>
          </a:p>
        </p:txBody>
      </p:sp>
    </p:spTree>
    <p:extLst>
      <p:ext uri="{BB962C8B-B14F-4D97-AF65-F5344CB8AC3E}">
        <p14:creationId xmlns:p14="http://schemas.microsoft.com/office/powerpoint/2010/main" val="3290632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8C0179-55D9-4586-B968-5BA1ABAAA11D}"/>
              </a:ext>
            </a:extLst>
          </p:cNvPr>
          <p:cNvSpPr>
            <a:spLocks noGrp="1"/>
          </p:cNvSpPr>
          <p:nvPr>
            <p:ph type="ftr" sz="quarter" idx="11"/>
          </p:nvPr>
        </p:nvSpPr>
        <p:spPr/>
        <p:txBody>
          <a:bodyPr/>
          <a:lstStyle/>
          <a:p>
            <a:r>
              <a:rPr lang="en-US" dirty="0"/>
              <a:t>Moving Beyond Linearity</a:t>
            </a:r>
          </a:p>
        </p:txBody>
      </p:sp>
      <p:sp>
        <p:nvSpPr>
          <p:cNvPr id="3" name="Text Placeholder 2">
            <a:extLst>
              <a:ext uri="{FF2B5EF4-FFF2-40B4-BE49-F238E27FC236}">
                <a16:creationId xmlns:a16="http://schemas.microsoft.com/office/drawing/2014/main" id="{3861FE04-1856-4291-8D47-42BFEA87E045}"/>
              </a:ext>
            </a:extLst>
          </p:cNvPr>
          <p:cNvSpPr>
            <a:spLocks noGrp="1"/>
          </p:cNvSpPr>
          <p:nvPr>
            <p:ph type="body" idx="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782537DA-EB90-4A9A-B6F7-2C0B13B05835}"/>
              </a:ext>
            </a:extLst>
          </p:cNvPr>
          <p:cNvSpPr>
            <a:spLocks noGrp="1"/>
          </p:cNvSpPr>
          <p:nvPr>
            <p:ph type="sldNum" sz="quarter" idx="12"/>
          </p:nvPr>
        </p:nvSpPr>
        <p:spPr/>
        <p:txBody>
          <a:bodyPr/>
          <a:lstStyle/>
          <a:p>
            <a:fld id="{8E06CFEE-053A-4A40-A88B-A288F0289482}" type="slidenum">
              <a:rPr lang="en-US" smtClean="0"/>
              <a:t>3</a:t>
            </a:fld>
            <a:endParaRPr lang="en-US"/>
          </a:p>
        </p:txBody>
      </p:sp>
    </p:spTree>
    <p:extLst>
      <p:ext uri="{BB962C8B-B14F-4D97-AF65-F5344CB8AC3E}">
        <p14:creationId xmlns:p14="http://schemas.microsoft.com/office/powerpoint/2010/main" val="2018859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pSp>
        <p:nvGrpSpPr>
          <p:cNvPr id="2" name="Group 1"/>
          <p:cNvGrpSpPr/>
          <p:nvPr/>
        </p:nvGrpSpPr>
        <p:grpSpPr>
          <a:xfrm>
            <a:off x="4287646" y="5349532"/>
            <a:ext cx="5084954" cy="1044918"/>
            <a:chOff x="5386196" y="5296449"/>
            <a:chExt cx="2922570" cy="846592"/>
          </a:xfrm>
        </p:grpSpPr>
        <p:cxnSp>
          <p:nvCxnSpPr>
            <p:cNvPr id="16" name="Straight Connector 15">
              <a:extLst>
                <a:ext uri="{FF2B5EF4-FFF2-40B4-BE49-F238E27FC236}">
                  <a16:creationId xmlns:a16="http://schemas.microsoft.com/office/drawing/2014/main" id="{18E69545-CD48-4CCA-8BD8-A8E45F59EFCF}"/>
                </a:ext>
              </a:extLst>
            </p:cNvPr>
            <p:cNvCxnSpPr/>
            <p:nvPr/>
          </p:nvCxnSpPr>
          <p:spPr>
            <a:xfrm>
              <a:off x="5386196" y="5434948"/>
              <a:ext cx="365760" cy="0"/>
            </a:xfrm>
            <a:prstGeom prst="line">
              <a:avLst/>
            </a:prstGeom>
            <a:ln w="28575">
              <a:solidFill>
                <a:srgbClr val="CF5F06"/>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F58CE4-3559-40B0-AD25-87C2F36189E1}"/>
                </a:ext>
              </a:extLst>
            </p:cNvPr>
            <p:cNvSpPr txBox="1"/>
            <p:nvPr/>
          </p:nvSpPr>
          <p:spPr>
            <a:xfrm>
              <a:off x="5765019" y="5296449"/>
              <a:ext cx="2050806" cy="324169"/>
            </a:xfrm>
            <a:prstGeom prst="rect">
              <a:avLst/>
            </a:prstGeom>
            <a:noFill/>
          </p:spPr>
          <p:txBody>
            <a:bodyPr wrap="square" rtlCol="0">
              <a:spAutoFit/>
            </a:bodyPr>
            <a:lstStyle/>
            <a:p>
              <a:r>
                <a:rPr lang="en-US" sz="2000" dirty="0">
                  <a:solidFill>
                    <a:schemeClr val="tx1">
                      <a:lumMod val="75000"/>
                      <a:lumOff val="25000"/>
                    </a:schemeClr>
                  </a:solidFill>
                  <a:latin typeface="Acherus Grotesque" panose="02000505000000020004" pitchFamily="50" charset="0"/>
                </a:rPr>
                <a:t>Local Regression estimate</a:t>
              </a:r>
            </a:p>
          </p:txBody>
        </p:sp>
        <p:cxnSp>
          <p:nvCxnSpPr>
            <p:cNvPr id="18" name="Straight Connector 17">
              <a:extLst>
                <a:ext uri="{FF2B5EF4-FFF2-40B4-BE49-F238E27FC236}">
                  <a16:creationId xmlns:a16="http://schemas.microsoft.com/office/drawing/2014/main" id="{0BF57BEF-2198-4897-856A-0BCC13E8513C}"/>
                </a:ext>
              </a:extLst>
            </p:cNvPr>
            <p:cNvCxnSpPr/>
            <p:nvPr/>
          </p:nvCxnSpPr>
          <p:spPr>
            <a:xfrm>
              <a:off x="5399255" y="5683145"/>
              <a:ext cx="365760" cy="0"/>
            </a:xfrm>
            <a:prstGeom prst="line">
              <a:avLst/>
            </a:prstGeom>
            <a:ln w="28575">
              <a:solidFill>
                <a:srgbClr val="A4C9E7"/>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A08632-7D9C-4597-B6FC-86ECE396F6B5}"/>
                </a:ext>
              </a:extLst>
            </p:cNvPr>
            <p:cNvSpPr txBox="1"/>
            <p:nvPr/>
          </p:nvSpPr>
          <p:spPr>
            <a:xfrm>
              <a:off x="5769367" y="5544646"/>
              <a:ext cx="2535047" cy="332782"/>
            </a:xfrm>
            <a:prstGeom prst="rect">
              <a:avLst/>
            </a:prstGeom>
            <a:noFill/>
          </p:spPr>
          <p:txBody>
            <a:bodyPr wrap="square" rtlCol="0">
              <a:spAutoFit/>
            </a:bodyPr>
            <a:lstStyle/>
            <a:p>
              <a:r>
                <a:rPr lang="en-US" sz="2000" dirty="0">
                  <a:solidFill>
                    <a:schemeClr val="tx1">
                      <a:lumMod val="75000"/>
                      <a:lumOff val="25000"/>
                    </a:schemeClr>
                  </a:solidFill>
                  <a:latin typeface="Acherus Grotesque" panose="02000505000000020004" pitchFamily="50" charset="0"/>
                </a:rPr>
                <a:t>True Data Generating Process</a:t>
              </a:r>
            </a:p>
          </p:txBody>
        </p:sp>
        <p:sp>
          <p:nvSpPr>
            <p:cNvPr id="20" name="Oval 19">
              <a:extLst>
                <a:ext uri="{FF2B5EF4-FFF2-40B4-BE49-F238E27FC236}">
                  <a16:creationId xmlns:a16="http://schemas.microsoft.com/office/drawing/2014/main" id="{D354A32D-D1ED-4FCE-9C08-65BC73B499B0}"/>
                </a:ext>
              </a:extLst>
            </p:cNvPr>
            <p:cNvSpPr/>
            <p:nvPr/>
          </p:nvSpPr>
          <p:spPr>
            <a:xfrm>
              <a:off x="5491547" y="5862748"/>
              <a:ext cx="182880" cy="182880"/>
            </a:xfrm>
            <a:prstGeom prst="ellipse">
              <a:avLst/>
            </a:prstGeom>
            <a:solidFill>
              <a:srgbClr val="E4E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75000"/>
                    <a:lumOff val="25000"/>
                  </a:schemeClr>
                </a:solidFill>
                <a:latin typeface="Acherus Grotesque" panose="02000505000000020004" pitchFamily="50" charset="0"/>
              </a:endParaRPr>
            </a:p>
          </p:txBody>
        </p:sp>
        <p:sp>
          <p:nvSpPr>
            <p:cNvPr id="21" name="TextBox 20">
              <a:extLst>
                <a:ext uri="{FF2B5EF4-FFF2-40B4-BE49-F238E27FC236}">
                  <a16:creationId xmlns:a16="http://schemas.microsoft.com/office/drawing/2014/main" id="{30C7E61D-DB99-4D59-A1D1-5E4F755D2A94}"/>
                </a:ext>
              </a:extLst>
            </p:cNvPr>
            <p:cNvSpPr txBox="1"/>
            <p:nvPr/>
          </p:nvSpPr>
          <p:spPr>
            <a:xfrm>
              <a:off x="5773719" y="5810259"/>
              <a:ext cx="2535047" cy="332782"/>
            </a:xfrm>
            <a:prstGeom prst="rect">
              <a:avLst/>
            </a:prstGeom>
            <a:noFill/>
          </p:spPr>
          <p:txBody>
            <a:bodyPr wrap="square" rtlCol="0">
              <a:spAutoFit/>
            </a:bodyPr>
            <a:lstStyle/>
            <a:p>
              <a:r>
                <a:rPr lang="en-US" sz="2000" dirty="0">
                  <a:solidFill>
                    <a:schemeClr val="tx1">
                      <a:lumMod val="75000"/>
                      <a:lumOff val="25000"/>
                    </a:schemeClr>
                  </a:solidFill>
                  <a:latin typeface="Acherus Grotesque" panose="02000505000000020004" pitchFamily="50" charset="0"/>
                </a:rPr>
                <a:t>Weights</a:t>
              </a:r>
            </a:p>
          </p:txBody>
        </p:sp>
      </p:grpSp>
      <p:sp>
        <p:nvSpPr>
          <p:cNvPr id="7" name="TextBox 6">
            <a:extLst>
              <a:ext uri="{FF2B5EF4-FFF2-40B4-BE49-F238E27FC236}">
                <a16:creationId xmlns:a16="http://schemas.microsoft.com/office/drawing/2014/main" id="{94963207-ACDB-4818-A03E-B668FCAD2235}"/>
              </a:ext>
            </a:extLst>
          </p:cNvPr>
          <p:cNvSpPr txBox="1"/>
          <p:nvPr/>
        </p:nvSpPr>
        <p:spPr>
          <a:xfrm>
            <a:off x="5633421" y="3144345"/>
            <a:ext cx="462579" cy="584775"/>
          </a:xfrm>
          <a:prstGeom prst="rect">
            <a:avLst/>
          </a:prstGeom>
          <a:noFill/>
        </p:spPr>
        <p:txBody>
          <a:bodyPr wrap="square" rtlCol="0">
            <a:spAutoFit/>
          </a:bodyPr>
          <a:lstStyle/>
          <a:p>
            <a:r>
              <a:rPr lang="en-US" sz="3200" dirty="0">
                <a:solidFill>
                  <a:schemeClr val="tx1">
                    <a:lumMod val="75000"/>
                    <a:lumOff val="25000"/>
                  </a:schemeClr>
                </a:solidFill>
              </a:rPr>
              <a:t>…</a:t>
            </a:r>
          </a:p>
        </p:txBody>
      </p:sp>
      <p:grpSp>
        <p:nvGrpSpPr>
          <p:cNvPr id="9" name="Group 8">
            <a:extLst>
              <a:ext uri="{FF2B5EF4-FFF2-40B4-BE49-F238E27FC236}">
                <a16:creationId xmlns:a16="http://schemas.microsoft.com/office/drawing/2014/main" id="{01BC67A7-52E1-42BD-94DE-063E7CCC9831}"/>
              </a:ext>
            </a:extLst>
          </p:cNvPr>
          <p:cNvGrpSpPr/>
          <p:nvPr/>
        </p:nvGrpSpPr>
        <p:grpSpPr>
          <a:xfrm>
            <a:off x="1657337" y="2014367"/>
            <a:ext cx="3868140" cy="3211119"/>
            <a:chOff x="1657337" y="2014367"/>
            <a:chExt cx="3868140" cy="3211119"/>
          </a:xfrm>
        </p:grpSpPr>
        <p:pic>
          <p:nvPicPr>
            <p:cNvPr id="5" name="Picture 4" descr="Chart, scatter chart&#10;&#10;Description automatically generated">
              <a:extLst>
                <a:ext uri="{FF2B5EF4-FFF2-40B4-BE49-F238E27FC236}">
                  <a16:creationId xmlns:a16="http://schemas.microsoft.com/office/drawing/2014/main" id="{3F6B8771-19C3-44F7-AD9E-2E603B7B6C4B}"/>
                </a:ext>
              </a:extLst>
            </p:cNvPr>
            <p:cNvPicPr>
              <a:picLocks noChangeAspect="1"/>
            </p:cNvPicPr>
            <p:nvPr/>
          </p:nvPicPr>
          <p:blipFill>
            <a:blip r:embed="rId3"/>
            <a:stretch>
              <a:fillRect/>
            </a:stretch>
          </p:blipFill>
          <p:spPr>
            <a:xfrm>
              <a:off x="1657337" y="2014367"/>
              <a:ext cx="3868140" cy="3211119"/>
            </a:xfrm>
            <a:prstGeom prst="rect">
              <a:avLst/>
            </a:prstGeom>
          </p:spPr>
        </p:pic>
        <p:sp>
          <p:nvSpPr>
            <p:cNvPr id="22" name="Freeform: Shape 21">
              <a:extLst>
                <a:ext uri="{FF2B5EF4-FFF2-40B4-BE49-F238E27FC236}">
                  <a16:creationId xmlns:a16="http://schemas.microsoft.com/office/drawing/2014/main" id="{BFB487A5-F975-41B5-A966-AEF48C6A8B3D}"/>
                </a:ext>
              </a:extLst>
            </p:cNvPr>
            <p:cNvSpPr/>
            <p:nvPr/>
          </p:nvSpPr>
          <p:spPr>
            <a:xfrm>
              <a:off x="2122313" y="2469517"/>
              <a:ext cx="1022066" cy="1744233"/>
            </a:xfrm>
            <a:custGeom>
              <a:avLst/>
              <a:gdLst>
                <a:gd name="connsiteX0" fmla="*/ 860612 w 903643"/>
                <a:gd name="connsiteY0" fmla="*/ 462579 h 1635162"/>
                <a:gd name="connsiteX1" fmla="*/ 365760 w 903643"/>
                <a:gd name="connsiteY1" fmla="*/ 0 h 1635162"/>
                <a:gd name="connsiteX2" fmla="*/ 86061 w 903643"/>
                <a:gd name="connsiteY2" fmla="*/ 215153 h 1635162"/>
                <a:gd name="connsiteX3" fmla="*/ 0 w 903643"/>
                <a:gd name="connsiteY3" fmla="*/ 311971 h 1635162"/>
                <a:gd name="connsiteX4" fmla="*/ 0 w 903643"/>
                <a:gd name="connsiteY4" fmla="*/ 1635162 h 1635162"/>
                <a:gd name="connsiteX5" fmla="*/ 903643 w 903643"/>
                <a:gd name="connsiteY5" fmla="*/ 1226371 h 1635162"/>
                <a:gd name="connsiteX6" fmla="*/ 699247 w 903643"/>
                <a:gd name="connsiteY6" fmla="*/ 623943 h 1635162"/>
                <a:gd name="connsiteX7" fmla="*/ 903643 w 903643"/>
                <a:gd name="connsiteY7" fmla="*/ 537882 h 1635162"/>
                <a:gd name="connsiteX8" fmla="*/ 860612 w 903643"/>
                <a:gd name="connsiteY8" fmla="*/ 462579 h 16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43" h="1635162">
                  <a:moveTo>
                    <a:pt x="860612" y="462579"/>
                  </a:moveTo>
                  <a:lnTo>
                    <a:pt x="365760" y="0"/>
                  </a:lnTo>
                  <a:lnTo>
                    <a:pt x="86061" y="215153"/>
                  </a:lnTo>
                  <a:lnTo>
                    <a:pt x="0" y="311971"/>
                  </a:lnTo>
                  <a:lnTo>
                    <a:pt x="0" y="1635162"/>
                  </a:lnTo>
                  <a:lnTo>
                    <a:pt x="903643" y="1226371"/>
                  </a:lnTo>
                  <a:lnTo>
                    <a:pt x="699247" y="623943"/>
                  </a:lnTo>
                  <a:lnTo>
                    <a:pt x="903643" y="537882"/>
                  </a:lnTo>
                  <a:lnTo>
                    <a:pt x="860612" y="462579"/>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cxnSp>
        <p:nvCxnSpPr>
          <p:cNvPr id="15" name="Straight Arrow Connector 14">
            <a:extLst>
              <a:ext uri="{FF2B5EF4-FFF2-40B4-BE49-F238E27FC236}">
                <a16:creationId xmlns:a16="http://schemas.microsoft.com/office/drawing/2014/main" id="{B6E68906-84B8-4F07-B403-2698DF643ED3}"/>
              </a:ext>
            </a:extLst>
          </p:cNvPr>
          <p:cNvCxnSpPr>
            <a:cxnSpLocks/>
          </p:cNvCxnSpPr>
          <p:nvPr/>
        </p:nvCxnSpPr>
        <p:spPr>
          <a:xfrm flipV="1">
            <a:off x="2425187" y="2153085"/>
            <a:ext cx="441965" cy="2548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091E3A93-14CA-4DD3-A026-275EC37B5C3B}"/>
              </a:ext>
            </a:extLst>
          </p:cNvPr>
          <p:cNvGrpSpPr/>
          <p:nvPr/>
        </p:nvGrpSpPr>
        <p:grpSpPr>
          <a:xfrm>
            <a:off x="6335776" y="2076505"/>
            <a:ext cx="3806635" cy="3086841"/>
            <a:chOff x="6335776" y="2076505"/>
            <a:chExt cx="3806635" cy="3086841"/>
          </a:xfrm>
        </p:grpSpPr>
        <p:pic>
          <p:nvPicPr>
            <p:cNvPr id="3" name="Picture 2" descr="Chart, scatter chart&#10;&#10;Description automatically generated">
              <a:extLst>
                <a:ext uri="{FF2B5EF4-FFF2-40B4-BE49-F238E27FC236}">
                  <a16:creationId xmlns:a16="http://schemas.microsoft.com/office/drawing/2014/main" id="{EEF31129-9235-48B4-BF17-4E619DF44CCB}"/>
                </a:ext>
              </a:extLst>
            </p:cNvPr>
            <p:cNvPicPr>
              <a:picLocks noChangeAspect="1"/>
            </p:cNvPicPr>
            <p:nvPr/>
          </p:nvPicPr>
          <p:blipFill>
            <a:blip r:embed="rId4"/>
            <a:stretch>
              <a:fillRect/>
            </a:stretch>
          </p:blipFill>
          <p:spPr>
            <a:xfrm>
              <a:off x="6335776" y="2076505"/>
              <a:ext cx="3806635" cy="3086841"/>
            </a:xfrm>
            <a:prstGeom prst="rect">
              <a:avLst/>
            </a:prstGeom>
          </p:spPr>
        </p:pic>
        <p:sp>
          <p:nvSpPr>
            <p:cNvPr id="24" name="Freeform: Shape 23">
              <a:extLst>
                <a:ext uri="{FF2B5EF4-FFF2-40B4-BE49-F238E27FC236}">
                  <a16:creationId xmlns:a16="http://schemas.microsoft.com/office/drawing/2014/main" id="{F9F784E6-99E5-4424-868F-F7E8BA79B967}"/>
                </a:ext>
              </a:extLst>
            </p:cNvPr>
            <p:cNvSpPr/>
            <p:nvPr/>
          </p:nvSpPr>
          <p:spPr>
            <a:xfrm>
              <a:off x="7461801" y="2079984"/>
              <a:ext cx="1554584" cy="1693116"/>
            </a:xfrm>
            <a:custGeom>
              <a:avLst/>
              <a:gdLst>
                <a:gd name="connsiteX0" fmla="*/ 247426 w 1420010"/>
                <a:gd name="connsiteY0" fmla="*/ 10758 h 1645920"/>
                <a:gd name="connsiteX1" fmla="*/ 1054250 w 1420010"/>
                <a:gd name="connsiteY1" fmla="*/ 0 h 1645920"/>
                <a:gd name="connsiteX2" fmla="*/ 1420010 w 1420010"/>
                <a:gd name="connsiteY2" fmla="*/ 537882 h 1645920"/>
                <a:gd name="connsiteX3" fmla="*/ 1237130 w 1420010"/>
                <a:gd name="connsiteY3" fmla="*/ 1204857 h 1645920"/>
                <a:gd name="connsiteX4" fmla="*/ 1366221 w 1420010"/>
                <a:gd name="connsiteY4" fmla="*/ 1344706 h 1645920"/>
                <a:gd name="connsiteX5" fmla="*/ 1312433 w 1420010"/>
                <a:gd name="connsiteY5" fmla="*/ 1645920 h 1645920"/>
                <a:gd name="connsiteX6" fmla="*/ 10758 w 1420010"/>
                <a:gd name="connsiteY6" fmla="*/ 1635162 h 1645920"/>
                <a:gd name="connsiteX7" fmla="*/ 172123 w 1420010"/>
                <a:gd name="connsiteY7" fmla="*/ 1258645 h 1645920"/>
                <a:gd name="connsiteX8" fmla="*/ 0 w 1420010"/>
                <a:gd name="connsiteY8" fmla="*/ 763793 h 1645920"/>
                <a:gd name="connsiteX9" fmla="*/ 247426 w 1420010"/>
                <a:gd name="connsiteY9" fmla="*/ 10758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0010" h="1645920">
                  <a:moveTo>
                    <a:pt x="247426" y="10758"/>
                  </a:moveTo>
                  <a:lnTo>
                    <a:pt x="1054250" y="0"/>
                  </a:lnTo>
                  <a:lnTo>
                    <a:pt x="1420010" y="537882"/>
                  </a:lnTo>
                  <a:lnTo>
                    <a:pt x="1237130" y="1204857"/>
                  </a:lnTo>
                  <a:lnTo>
                    <a:pt x="1366221" y="1344706"/>
                  </a:lnTo>
                  <a:lnTo>
                    <a:pt x="1312433" y="1645920"/>
                  </a:lnTo>
                  <a:lnTo>
                    <a:pt x="10758" y="1635162"/>
                  </a:lnTo>
                  <a:lnTo>
                    <a:pt x="172123" y="1258645"/>
                  </a:lnTo>
                  <a:lnTo>
                    <a:pt x="0" y="763793"/>
                  </a:lnTo>
                  <a:lnTo>
                    <a:pt x="247426" y="10758"/>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cxnSp>
        <p:nvCxnSpPr>
          <p:cNvPr id="23" name="Straight Arrow Connector 22">
            <a:extLst>
              <a:ext uri="{FF2B5EF4-FFF2-40B4-BE49-F238E27FC236}">
                <a16:creationId xmlns:a16="http://schemas.microsoft.com/office/drawing/2014/main" id="{D77F64F5-2976-4222-9A17-323CFF0998C2}"/>
              </a:ext>
            </a:extLst>
          </p:cNvPr>
          <p:cNvCxnSpPr>
            <a:cxnSpLocks/>
          </p:cNvCxnSpPr>
          <p:nvPr/>
        </p:nvCxnSpPr>
        <p:spPr>
          <a:xfrm>
            <a:off x="9036715" y="2777938"/>
            <a:ext cx="361789" cy="31295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2014C43-E474-4361-A3D3-2C3AE99E1945}"/>
              </a:ext>
            </a:extLst>
          </p:cNvPr>
          <p:cNvSpPr txBox="1"/>
          <p:nvPr/>
        </p:nvSpPr>
        <p:spPr>
          <a:xfrm>
            <a:off x="10142411" y="3139090"/>
            <a:ext cx="462579" cy="584775"/>
          </a:xfrm>
          <a:prstGeom prst="rect">
            <a:avLst/>
          </a:prstGeom>
          <a:noFill/>
        </p:spPr>
        <p:txBody>
          <a:bodyPr wrap="square" rtlCol="0">
            <a:spAutoFit/>
          </a:bodyPr>
          <a:lstStyle/>
          <a:p>
            <a:r>
              <a:rPr lang="en-US" sz="3200" dirty="0"/>
              <a:t>…</a:t>
            </a:r>
          </a:p>
        </p:txBody>
      </p:sp>
      <p:sp>
        <p:nvSpPr>
          <p:cNvPr id="10" name="Title 9">
            <a:extLst>
              <a:ext uri="{FF2B5EF4-FFF2-40B4-BE49-F238E27FC236}">
                <a16:creationId xmlns:a16="http://schemas.microsoft.com/office/drawing/2014/main" id="{97D8C887-932A-4E2B-A956-AC277EEDD856}"/>
              </a:ext>
            </a:extLst>
          </p:cNvPr>
          <p:cNvSpPr>
            <a:spLocks noGrp="1"/>
          </p:cNvSpPr>
          <p:nvPr>
            <p:ph type="title"/>
          </p:nvPr>
        </p:nvSpPr>
        <p:spPr/>
        <p:txBody>
          <a:bodyPr/>
          <a:lstStyle/>
          <a:p>
            <a:r>
              <a:rPr lang="en-US" dirty="0"/>
              <a:t>Local regression</a:t>
            </a:r>
          </a:p>
        </p:txBody>
      </p:sp>
      <p:sp>
        <p:nvSpPr>
          <p:cNvPr id="11" name="Footer Placeholder 10">
            <a:extLst>
              <a:ext uri="{FF2B5EF4-FFF2-40B4-BE49-F238E27FC236}">
                <a16:creationId xmlns:a16="http://schemas.microsoft.com/office/drawing/2014/main" id="{F0446076-0C79-4A08-AE45-4E967F056764}"/>
              </a:ext>
            </a:extLst>
          </p:cNvPr>
          <p:cNvSpPr>
            <a:spLocks noGrp="1"/>
          </p:cNvSpPr>
          <p:nvPr>
            <p:ph type="ftr" sz="quarter" idx="11"/>
          </p:nvPr>
        </p:nvSpPr>
        <p:spPr/>
        <p:txBody>
          <a:bodyPr/>
          <a:lstStyle/>
          <a:p>
            <a:r>
              <a:rPr lang="en-US"/>
              <a:t>Moving Beyond Linearity</a:t>
            </a:r>
            <a:endParaRPr lang="en-US" dirty="0"/>
          </a:p>
        </p:txBody>
      </p:sp>
      <p:sp>
        <p:nvSpPr>
          <p:cNvPr id="12" name="Slide Number Placeholder 11">
            <a:extLst>
              <a:ext uri="{FF2B5EF4-FFF2-40B4-BE49-F238E27FC236}">
                <a16:creationId xmlns:a16="http://schemas.microsoft.com/office/drawing/2014/main" id="{65C2C4F9-6C2B-4D02-922E-FDCF175DB7E1}"/>
              </a:ext>
            </a:extLst>
          </p:cNvPr>
          <p:cNvSpPr>
            <a:spLocks noGrp="1"/>
          </p:cNvSpPr>
          <p:nvPr>
            <p:ph type="sldNum" sz="quarter" idx="12"/>
          </p:nvPr>
        </p:nvSpPr>
        <p:spPr/>
        <p:txBody>
          <a:bodyPr/>
          <a:lstStyle/>
          <a:p>
            <a:fld id="{8E06CFEE-053A-4A40-A88B-A288F0289482}" type="slidenum">
              <a:rPr lang="en-US" smtClean="0"/>
              <a:t>30</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C74CEA-C821-43A3-A2C7-DEAA473BF6C6}"/>
                  </a:ext>
                </a:extLst>
              </p:cNvPr>
              <p:cNvSpPr txBox="1"/>
              <p:nvPr/>
            </p:nvSpPr>
            <p:spPr>
              <a:xfrm>
                <a:off x="1465527" y="5364204"/>
                <a:ext cx="171339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solidFill>
                              <a:latin typeface="Cambria Math" panose="02040503050406030204" pitchFamily="18" charset="0"/>
                            </a:rPr>
                          </m:ctrlPr>
                        </m:sSubPr>
                        <m:e>
                          <m:r>
                            <a:rPr lang="en-US" sz="1800" b="1" i="1">
                              <a:solidFill>
                                <a:schemeClr val="accent2"/>
                              </a:solidFill>
                              <a:latin typeface="Cambria Math" panose="02040503050406030204" pitchFamily="18" charset="0"/>
                            </a:rPr>
                            <m:t>𝒙</m:t>
                          </m:r>
                        </m:e>
                        <m:sub>
                          <m:r>
                            <a:rPr lang="en-US" sz="1800" b="1" i="1" smtClean="0">
                              <a:solidFill>
                                <a:schemeClr val="accent2"/>
                              </a:solidFill>
                              <a:latin typeface="Cambria Math" panose="02040503050406030204" pitchFamily="18" charset="0"/>
                            </a:rPr>
                            <m:t>𝟎</m:t>
                          </m:r>
                        </m:sub>
                      </m:sSub>
                    </m:oMath>
                  </m:oMathPara>
                </a14:m>
                <a:endParaRPr lang="en-US" sz="1800" b="1" dirty="0">
                  <a:solidFill>
                    <a:schemeClr val="accent2"/>
                  </a:solidFill>
                  <a:latin typeface="Acherus Grotesque" panose="02000505000000020004" pitchFamily="50" charset="0"/>
                </a:endParaRPr>
              </a:p>
              <a:p>
                <a:r>
                  <a:rPr lang="en-US" b="1" dirty="0">
                    <a:solidFill>
                      <a:schemeClr val="accent2"/>
                    </a:solidFill>
                    <a:latin typeface="Acherus Grotesque" panose="02000505000000020004" pitchFamily="50" charset="0"/>
                  </a:rPr>
                  <a:t>Target point</a:t>
                </a:r>
              </a:p>
            </p:txBody>
          </p:sp>
        </mc:Choice>
        <mc:Fallback xmlns="">
          <p:sp>
            <p:nvSpPr>
              <p:cNvPr id="13" name="TextBox 12">
                <a:extLst>
                  <a:ext uri="{FF2B5EF4-FFF2-40B4-BE49-F238E27FC236}">
                    <a16:creationId xmlns:a16="http://schemas.microsoft.com/office/drawing/2014/main" id="{E7C74CEA-C821-43A3-A2C7-DEAA473BF6C6}"/>
                  </a:ext>
                </a:extLst>
              </p:cNvPr>
              <p:cNvSpPr txBox="1">
                <a:spLocks noRot="1" noChangeAspect="1" noMove="1" noResize="1" noEditPoints="1" noAdjustHandles="1" noChangeArrowheads="1" noChangeShapeType="1" noTextEdit="1"/>
              </p:cNvSpPr>
              <p:nvPr/>
            </p:nvSpPr>
            <p:spPr>
              <a:xfrm>
                <a:off x="1465527" y="5364204"/>
                <a:ext cx="1713395" cy="646331"/>
              </a:xfrm>
              <a:prstGeom prst="rect">
                <a:avLst/>
              </a:prstGeom>
              <a:blipFill>
                <a:blip r:embed="rId5"/>
                <a:stretch>
                  <a:fillRect l="-2847" b="-15094"/>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D44DF638-EB74-44AB-A47D-8D20C64AB004}"/>
              </a:ext>
            </a:extLst>
          </p:cNvPr>
          <p:cNvCxnSpPr>
            <a:cxnSpLocks/>
            <a:stCxn id="13" idx="0"/>
          </p:cNvCxnSpPr>
          <p:nvPr/>
        </p:nvCxnSpPr>
        <p:spPr>
          <a:xfrm flipV="1">
            <a:off x="2322225" y="4717874"/>
            <a:ext cx="0" cy="646330"/>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AD6E3A9-5FC2-4AE4-ABE8-D2F247E78A86}"/>
              </a:ext>
            </a:extLst>
          </p:cNvPr>
          <p:cNvSpPr/>
          <p:nvPr/>
        </p:nvSpPr>
        <p:spPr>
          <a:xfrm>
            <a:off x="2220233" y="3312690"/>
            <a:ext cx="182880" cy="182880"/>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3DA1CFB-FF38-408E-81C2-B9546A947AD0}"/>
                  </a:ext>
                </a:extLst>
              </p:cNvPr>
              <p:cNvSpPr txBox="1"/>
              <p:nvPr/>
            </p:nvSpPr>
            <p:spPr>
              <a:xfrm>
                <a:off x="833366" y="1523001"/>
                <a:ext cx="8229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𝒔</m:t>
                      </m:r>
                    </m:oMath>
                  </m:oMathPara>
                </a14:m>
                <a:endParaRPr lang="en-US" sz="1800" b="1" dirty="0">
                  <a:solidFill>
                    <a:schemeClr val="tx1"/>
                  </a:solidFill>
                  <a:latin typeface="Acherus Grotesque" panose="02000505000000020004" pitchFamily="50" charset="0"/>
                </a:endParaRPr>
              </a:p>
              <a:p>
                <a:r>
                  <a:rPr lang="en-US" b="1" dirty="0">
                    <a:solidFill>
                      <a:schemeClr val="tx1"/>
                    </a:solidFill>
                    <a:latin typeface="Acherus Grotesque" panose="02000505000000020004" pitchFamily="50" charset="0"/>
                  </a:rPr>
                  <a:t>Span</a:t>
                </a:r>
              </a:p>
            </p:txBody>
          </p:sp>
        </mc:Choice>
        <mc:Fallback xmlns="">
          <p:sp>
            <p:nvSpPr>
              <p:cNvPr id="31" name="TextBox 30">
                <a:extLst>
                  <a:ext uri="{FF2B5EF4-FFF2-40B4-BE49-F238E27FC236}">
                    <a16:creationId xmlns:a16="http://schemas.microsoft.com/office/drawing/2014/main" id="{E3DA1CFB-FF38-408E-81C2-B9546A947AD0}"/>
                  </a:ext>
                </a:extLst>
              </p:cNvPr>
              <p:cNvSpPr txBox="1">
                <a:spLocks noRot="1" noChangeAspect="1" noMove="1" noResize="1" noEditPoints="1" noAdjustHandles="1" noChangeArrowheads="1" noChangeShapeType="1" noTextEdit="1"/>
              </p:cNvSpPr>
              <p:nvPr/>
            </p:nvSpPr>
            <p:spPr>
              <a:xfrm>
                <a:off x="833366" y="1523001"/>
                <a:ext cx="822960" cy="646331"/>
              </a:xfrm>
              <a:prstGeom prst="rect">
                <a:avLst/>
              </a:prstGeom>
              <a:blipFill>
                <a:blip r:embed="rId6"/>
                <a:stretch>
                  <a:fillRect l="-6667" b="-1509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B5BAE975-C59B-43D2-AF86-FB102BDE37BB}"/>
              </a:ext>
            </a:extLst>
          </p:cNvPr>
          <p:cNvCxnSpPr>
            <a:cxnSpLocks/>
            <a:stCxn id="31" idx="2"/>
            <a:endCxn id="22" idx="3"/>
          </p:cNvCxnSpPr>
          <p:nvPr/>
        </p:nvCxnSpPr>
        <p:spPr>
          <a:xfrm>
            <a:off x="1244846" y="2169332"/>
            <a:ext cx="877467" cy="632966"/>
          </a:xfrm>
          <a:prstGeom prst="straightConnector1">
            <a:avLst/>
          </a:prstGeom>
          <a:ln w="38100">
            <a:solidFill>
              <a:schemeClr val="tx1"/>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023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13" grpId="0"/>
      <p:bldP spid="30" grpId="0" animBg="1"/>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pSp>
        <p:nvGrpSpPr>
          <p:cNvPr id="5" name="Group 4"/>
          <p:cNvGrpSpPr/>
          <p:nvPr/>
        </p:nvGrpSpPr>
        <p:grpSpPr>
          <a:xfrm>
            <a:off x="4121150" y="5268627"/>
            <a:ext cx="3651250" cy="997224"/>
            <a:chOff x="4257322" y="5268625"/>
            <a:chExt cx="2922570" cy="749179"/>
          </a:xfrm>
        </p:grpSpPr>
        <p:cxnSp>
          <p:nvCxnSpPr>
            <p:cNvPr id="16" name="Straight Connector 15">
              <a:extLst>
                <a:ext uri="{FF2B5EF4-FFF2-40B4-BE49-F238E27FC236}">
                  <a16:creationId xmlns:a16="http://schemas.microsoft.com/office/drawing/2014/main" id="{18E69545-CD48-4CCA-8BD8-A8E45F59EFCF}"/>
                </a:ext>
              </a:extLst>
            </p:cNvPr>
            <p:cNvCxnSpPr/>
            <p:nvPr/>
          </p:nvCxnSpPr>
          <p:spPr>
            <a:xfrm>
              <a:off x="4257322" y="5407124"/>
              <a:ext cx="365760" cy="0"/>
            </a:xfrm>
            <a:prstGeom prst="line">
              <a:avLst/>
            </a:prstGeom>
            <a:ln w="28575">
              <a:solidFill>
                <a:srgbClr val="CF5F06"/>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F58CE4-3559-40B0-AD25-87C2F36189E1}"/>
                </a:ext>
              </a:extLst>
            </p:cNvPr>
            <p:cNvSpPr txBox="1"/>
            <p:nvPr/>
          </p:nvSpPr>
          <p:spPr>
            <a:xfrm>
              <a:off x="4636145" y="5268625"/>
              <a:ext cx="2050806" cy="231222"/>
            </a:xfrm>
            <a:prstGeom prst="rect">
              <a:avLst/>
            </a:prstGeom>
            <a:noFill/>
          </p:spPr>
          <p:txBody>
            <a:bodyPr wrap="square" rtlCol="0">
              <a:spAutoFit/>
            </a:bodyPr>
            <a:lstStyle/>
            <a:p>
              <a:r>
                <a:rPr lang="en-US" sz="1400" dirty="0">
                  <a:solidFill>
                    <a:schemeClr val="tx1">
                      <a:lumMod val="75000"/>
                      <a:lumOff val="25000"/>
                    </a:schemeClr>
                  </a:solidFill>
                  <a:latin typeface="+mj-lt"/>
                </a:rPr>
                <a:t>Local Regression estimate</a:t>
              </a:r>
            </a:p>
          </p:txBody>
        </p:sp>
        <p:cxnSp>
          <p:nvCxnSpPr>
            <p:cNvPr id="18" name="Straight Connector 17">
              <a:extLst>
                <a:ext uri="{FF2B5EF4-FFF2-40B4-BE49-F238E27FC236}">
                  <a16:creationId xmlns:a16="http://schemas.microsoft.com/office/drawing/2014/main" id="{0BF57BEF-2198-4897-856A-0BCC13E8513C}"/>
                </a:ext>
              </a:extLst>
            </p:cNvPr>
            <p:cNvCxnSpPr/>
            <p:nvPr/>
          </p:nvCxnSpPr>
          <p:spPr>
            <a:xfrm>
              <a:off x="4270381" y="5655321"/>
              <a:ext cx="365760" cy="0"/>
            </a:xfrm>
            <a:prstGeom prst="line">
              <a:avLst/>
            </a:prstGeom>
            <a:ln w="28575">
              <a:solidFill>
                <a:srgbClr val="A4C9E7"/>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A08632-7D9C-4597-B6FC-86ECE396F6B5}"/>
                </a:ext>
              </a:extLst>
            </p:cNvPr>
            <p:cNvSpPr txBox="1"/>
            <p:nvPr/>
          </p:nvSpPr>
          <p:spPr>
            <a:xfrm>
              <a:off x="4640493" y="5516822"/>
              <a:ext cx="2535047" cy="231222"/>
            </a:xfrm>
            <a:prstGeom prst="rect">
              <a:avLst/>
            </a:prstGeom>
            <a:noFill/>
          </p:spPr>
          <p:txBody>
            <a:bodyPr wrap="square" rtlCol="0">
              <a:spAutoFit/>
            </a:bodyPr>
            <a:lstStyle/>
            <a:p>
              <a:r>
                <a:rPr lang="en-US" sz="1400" dirty="0">
                  <a:solidFill>
                    <a:schemeClr val="tx1">
                      <a:lumMod val="75000"/>
                      <a:lumOff val="25000"/>
                    </a:schemeClr>
                  </a:solidFill>
                  <a:latin typeface="+mj-lt"/>
                </a:rPr>
                <a:t>True Data Generating Process</a:t>
              </a:r>
            </a:p>
          </p:txBody>
        </p:sp>
        <p:sp>
          <p:nvSpPr>
            <p:cNvPr id="20" name="Oval 19">
              <a:extLst>
                <a:ext uri="{FF2B5EF4-FFF2-40B4-BE49-F238E27FC236}">
                  <a16:creationId xmlns:a16="http://schemas.microsoft.com/office/drawing/2014/main" id="{D354A32D-D1ED-4FCE-9C08-65BC73B499B0}"/>
                </a:ext>
              </a:extLst>
            </p:cNvPr>
            <p:cNvSpPr/>
            <p:nvPr/>
          </p:nvSpPr>
          <p:spPr>
            <a:xfrm>
              <a:off x="4362673" y="5834924"/>
              <a:ext cx="182880" cy="182880"/>
            </a:xfrm>
            <a:prstGeom prst="ellipse">
              <a:avLst/>
            </a:prstGeom>
            <a:solidFill>
              <a:srgbClr val="E4E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21" name="TextBox 20">
              <a:extLst>
                <a:ext uri="{FF2B5EF4-FFF2-40B4-BE49-F238E27FC236}">
                  <a16:creationId xmlns:a16="http://schemas.microsoft.com/office/drawing/2014/main" id="{30C7E61D-DB99-4D59-A1D1-5E4F755D2A94}"/>
                </a:ext>
              </a:extLst>
            </p:cNvPr>
            <p:cNvSpPr txBox="1"/>
            <p:nvPr/>
          </p:nvSpPr>
          <p:spPr>
            <a:xfrm>
              <a:off x="4644845" y="5782435"/>
              <a:ext cx="2535047" cy="231222"/>
            </a:xfrm>
            <a:prstGeom prst="rect">
              <a:avLst/>
            </a:prstGeom>
            <a:noFill/>
          </p:spPr>
          <p:txBody>
            <a:bodyPr wrap="square" rtlCol="0">
              <a:spAutoFit/>
            </a:bodyPr>
            <a:lstStyle/>
            <a:p>
              <a:r>
                <a:rPr lang="en-US" sz="1400" dirty="0">
                  <a:solidFill>
                    <a:schemeClr val="tx1">
                      <a:lumMod val="75000"/>
                      <a:lumOff val="25000"/>
                    </a:schemeClr>
                  </a:solidFill>
                  <a:latin typeface="+mj-lt"/>
                </a:rPr>
                <a:t>Weights</a:t>
              </a:r>
            </a:p>
          </p:txBody>
        </p:sp>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3E654821-21A5-4927-931B-84D8E4B65DEA}"/>
                  </a:ext>
                </a:extLst>
              </p:cNvPr>
              <p:cNvSpPr/>
              <p:nvPr/>
            </p:nvSpPr>
            <p:spPr>
              <a:xfrm>
                <a:off x="251265" y="1872813"/>
                <a:ext cx="3289104" cy="3631763"/>
              </a:xfrm>
              <a:prstGeom prst="rect">
                <a:avLst/>
              </a:prstGeom>
            </p:spPr>
            <p:txBody>
              <a:bodyPr wrap="square" anchor="ctr">
                <a:spAutoFit/>
              </a:bodyPr>
              <a:lstStyle/>
              <a:p>
                <a:pPr marL="684213" indent="-342900">
                  <a:spcAft>
                    <a:spcPts val="1200"/>
                  </a:spcAft>
                  <a:buClr>
                    <a:schemeClr val="accent1"/>
                  </a:buClr>
                  <a:buSzPct val="100000"/>
                  <a:buFont typeface="Arial" panose="020B0604020202020204" pitchFamily="34" charset="0"/>
                  <a:buChar char="•"/>
                </a:pPr>
                <a:r>
                  <a:rPr lang="en-US" sz="2000" dirty="0">
                    <a:solidFill>
                      <a:schemeClr val="tx1">
                        <a:lumMod val="75000"/>
                        <a:lumOff val="25000"/>
                      </a:schemeClr>
                    </a:solidFill>
                    <a:latin typeface="Acherus Grotesque" panose="02000505000000020004" pitchFamily="50" charset="0"/>
                  </a:rPr>
                  <a:t>Gather a fraction </a:t>
                </a:r>
                <a14:m>
                  <m:oMath xmlns:m="http://schemas.openxmlformats.org/officeDocument/2006/math">
                    <m:r>
                      <a:rPr lang="en-US" sz="2000" i="1">
                        <a:solidFill>
                          <a:schemeClr val="tx1">
                            <a:lumMod val="75000"/>
                            <a:lumOff val="25000"/>
                          </a:schemeClr>
                        </a:solidFill>
                        <a:latin typeface="Cambria Math" panose="02040503050406030204" pitchFamily="18" charset="0"/>
                      </a:rPr>
                      <m:t>𝑠</m:t>
                    </m:r>
                    <m:r>
                      <a:rPr lang="en-US" sz="2000" i="1">
                        <a:solidFill>
                          <a:schemeClr val="tx1">
                            <a:lumMod val="75000"/>
                            <a:lumOff val="25000"/>
                          </a:schemeClr>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𝑘</m:t>
                    </m:r>
                    <m:r>
                      <a:rPr lang="en-US" sz="2000" i="1">
                        <a:solidFill>
                          <a:schemeClr val="tx1">
                            <a:lumMod val="75000"/>
                            <a:lumOff val="25000"/>
                          </a:schemeClr>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𝑛</m:t>
                    </m:r>
                    <m:r>
                      <a:rPr lang="en-US" sz="2000" i="1">
                        <a:solidFill>
                          <a:schemeClr val="tx1">
                            <a:lumMod val="75000"/>
                            <a:lumOff val="25000"/>
                          </a:schemeClr>
                        </a:solidFill>
                        <a:latin typeface="Cambria Math" panose="02040503050406030204" pitchFamily="18" charset="0"/>
                      </a:rPr>
                      <m:t> </m:t>
                    </m:r>
                  </m:oMath>
                </a14:m>
                <a:r>
                  <a:rPr lang="en-US" sz="2000" dirty="0">
                    <a:solidFill>
                      <a:schemeClr val="tx1">
                        <a:lumMod val="75000"/>
                        <a:lumOff val="25000"/>
                      </a:schemeClr>
                    </a:solidFill>
                    <a:latin typeface="Acherus Grotesque" panose="02000505000000020004" pitchFamily="50" charset="0"/>
                  </a:rPr>
                  <a:t>of training points closest to a target point </a:t>
                </a:r>
                <a14:m>
                  <m:oMath xmlns:m="http://schemas.openxmlformats.org/officeDocument/2006/math">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panose="02040503050406030204" pitchFamily="18" charset="0"/>
                          </a:rPr>
                          <m:t>𝑥</m:t>
                        </m:r>
                      </m:e>
                      <m:sub>
                        <m:r>
                          <a:rPr lang="en-US" sz="2000" b="0" i="1" smtClean="0">
                            <a:solidFill>
                              <a:schemeClr val="tx1">
                                <a:lumMod val="75000"/>
                                <a:lumOff val="25000"/>
                              </a:schemeClr>
                            </a:solidFill>
                            <a:latin typeface="Cambria Math" panose="02040503050406030204" pitchFamily="18" charset="0"/>
                          </a:rPr>
                          <m:t>0</m:t>
                        </m:r>
                      </m:sub>
                    </m:sSub>
                  </m:oMath>
                </a14:m>
                <a:endParaRPr lang="en-US" sz="2000" dirty="0">
                  <a:solidFill>
                    <a:schemeClr val="tx1">
                      <a:lumMod val="75000"/>
                      <a:lumOff val="25000"/>
                    </a:schemeClr>
                  </a:solidFill>
                  <a:latin typeface="Acherus Grotesque" panose="02000505000000020004" pitchFamily="50" charset="0"/>
                </a:endParaRPr>
              </a:p>
              <a:p>
                <a:pPr marL="684213" indent="-342900">
                  <a:spcAft>
                    <a:spcPts val="1200"/>
                  </a:spcAft>
                  <a:buClr>
                    <a:schemeClr val="accent1"/>
                  </a:buClr>
                  <a:buSzPct val="100000"/>
                  <a:buFont typeface="Arial" panose="020B0604020202020204" pitchFamily="34" charset="0"/>
                  <a:buChar char="•"/>
                </a:pPr>
                <a:r>
                  <a:rPr lang="en-US" sz="2000" dirty="0">
                    <a:solidFill>
                      <a:schemeClr val="tx1">
                        <a:lumMod val="75000"/>
                        <a:lumOff val="25000"/>
                      </a:schemeClr>
                    </a:solidFill>
                    <a:latin typeface="Acherus Grotesque" panose="02000505000000020004" pitchFamily="50" charset="0"/>
                  </a:rPr>
                  <a:t>Assign a weight </a:t>
                </a:r>
                <a14:m>
                  <m:oMath xmlns:m="http://schemas.openxmlformats.org/officeDocument/2006/math">
                    <m:sSub>
                      <m:sSubPr>
                        <m:ctrlPr>
                          <a:rPr lang="en-US" sz="2000" b="0" i="1" smtClean="0">
                            <a:solidFill>
                              <a:schemeClr val="tx1">
                                <a:lumMod val="75000"/>
                                <a:lumOff val="25000"/>
                              </a:schemeClr>
                            </a:solidFill>
                            <a:latin typeface="Cambria Math" panose="02040503050406030204" pitchFamily="18" charset="0"/>
                          </a:rPr>
                        </m:ctrlPr>
                      </m:sSubPr>
                      <m:e>
                        <m:r>
                          <a:rPr lang="en-US" sz="2000" b="0" i="1" smtClean="0">
                            <a:solidFill>
                              <a:schemeClr val="tx1">
                                <a:lumMod val="75000"/>
                                <a:lumOff val="25000"/>
                              </a:schemeClr>
                            </a:solidFill>
                            <a:latin typeface="Cambria Math" panose="02040503050406030204" pitchFamily="18" charset="0"/>
                          </a:rPr>
                          <m:t>𝐾</m:t>
                        </m:r>
                      </m:e>
                      <m:sub>
                        <m:r>
                          <a:rPr lang="en-US" sz="2000" b="0" i="1" smtClean="0">
                            <a:solidFill>
                              <a:schemeClr val="tx1">
                                <a:lumMod val="75000"/>
                                <a:lumOff val="25000"/>
                              </a:schemeClr>
                            </a:solidFill>
                            <a:latin typeface="Cambria Math" panose="02040503050406030204" pitchFamily="18" charset="0"/>
                          </a:rPr>
                          <m:t>𝑖</m:t>
                        </m:r>
                        <m:r>
                          <a:rPr lang="en-US" sz="2000" b="0" i="1" smtClean="0">
                            <a:solidFill>
                              <a:schemeClr val="tx1">
                                <a:lumMod val="75000"/>
                                <a:lumOff val="25000"/>
                              </a:schemeClr>
                            </a:solidFill>
                            <a:latin typeface="Cambria Math" panose="02040503050406030204" pitchFamily="18" charset="0"/>
                          </a:rPr>
                          <m:t>0</m:t>
                        </m:r>
                      </m:sub>
                    </m:sSub>
                    <m:r>
                      <a:rPr lang="en-US" sz="2000" i="1">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𝐾</m:t>
                    </m:r>
                    <m:r>
                      <a:rPr lang="en-US" sz="2000" b="0" i="1" smtClean="0">
                        <a:solidFill>
                          <a:schemeClr val="tx1">
                            <a:lumMod val="75000"/>
                            <a:lumOff val="25000"/>
                          </a:schemeClr>
                        </a:solidFill>
                        <a:latin typeface="Cambria Math" panose="02040503050406030204" pitchFamily="18" charset="0"/>
                      </a:rPr>
                      <m:t>(</m:t>
                    </m:r>
                    <m:sSub>
                      <m:sSubPr>
                        <m:ctrlPr>
                          <a:rPr lang="en-US" sz="2000" b="0" i="1" smtClean="0">
                            <a:solidFill>
                              <a:schemeClr val="tx1">
                                <a:lumMod val="75000"/>
                                <a:lumOff val="25000"/>
                              </a:schemeClr>
                            </a:solidFill>
                            <a:latin typeface="Cambria Math" panose="02040503050406030204" pitchFamily="18" charset="0"/>
                          </a:rPr>
                        </m:ctrlPr>
                      </m:sSubPr>
                      <m:e>
                        <m:r>
                          <a:rPr lang="en-US" sz="2000" b="0" i="1" smtClean="0">
                            <a:solidFill>
                              <a:schemeClr val="tx1">
                                <a:lumMod val="75000"/>
                                <a:lumOff val="25000"/>
                              </a:schemeClr>
                            </a:solidFill>
                            <a:latin typeface="Cambria Math" panose="02040503050406030204" pitchFamily="18" charset="0"/>
                          </a:rPr>
                          <m:t>𝑥</m:t>
                        </m:r>
                      </m:e>
                      <m:sub>
                        <m:r>
                          <a:rPr lang="en-US" sz="2000" b="0" i="1" smtClean="0">
                            <a:solidFill>
                              <a:schemeClr val="tx1">
                                <a:lumMod val="75000"/>
                                <a:lumOff val="25000"/>
                              </a:schemeClr>
                            </a:solidFill>
                            <a:latin typeface="Cambria Math" panose="02040503050406030204" pitchFamily="18" charset="0"/>
                          </a:rPr>
                          <m:t>𝑖</m:t>
                        </m:r>
                      </m:sub>
                    </m:sSub>
                    <m:r>
                      <a:rPr lang="en-US" sz="2000" b="0" i="1" smtClean="0">
                        <a:solidFill>
                          <a:schemeClr val="tx1">
                            <a:lumMod val="75000"/>
                            <a:lumOff val="25000"/>
                          </a:schemeClr>
                        </a:solidFill>
                        <a:latin typeface="Cambria Math" panose="02040503050406030204" pitchFamily="18" charset="0"/>
                      </a:rPr>
                      <m:t>, </m:t>
                    </m:r>
                    <m:sSub>
                      <m:sSubPr>
                        <m:ctrlPr>
                          <a:rPr lang="en-US" sz="2000" b="0" i="1" smtClean="0">
                            <a:solidFill>
                              <a:schemeClr val="tx1">
                                <a:lumMod val="75000"/>
                                <a:lumOff val="25000"/>
                              </a:schemeClr>
                            </a:solidFill>
                            <a:latin typeface="Cambria Math" panose="02040503050406030204" pitchFamily="18" charset="0"/>
                          </a:rPr>
                        </m:ctrlPr>
                      </m:sSubPr>
                      <m:e>
                        <m:r>
                          <a:rPr lang="en-US" sz="2000" b="0" i="1" smtClean="0">
                            <a:solidFill>
                              <a:schemeClr val="tx1">
                                <a:lumMod val="75000"/>
                                <a:lumOff val="25000"/>
                              </a:schemeClr>
                            </a:solidFill>
                            <a:latin typeface="Cambria Math" panose="02040503050406030204" pitchFamily="18" charset="0"/>
                          </a:rPr>
                          <m:t>𝑥</m:t>
                        </m:r>
                      </m:e>
                      <m:sub>
                        <m:r>
                          <a:rPr lang="en-US" sz="2000" b="0" i="1" smtClean="0">
                            <a:solidFill>
                              <a:schemeClr val="tx1">
                                <a:lumMod val="75000"/>
                                <a:lumOff val="25000"/>
                              </a:schemeClr>
                            </a:solidFill>
                            <a:latin typeface="Cambria Math" panose="02040503050406030204" pitchFamily="18" charset="0"/>
                          </a:rPr>
                          <m:t>0</m:t>
                        </m:r>
                      </m:sub>
                    </m:sSub>
                    <m:r>
                      <a:rPr lang="en-US" sz="2000" b="0" i="1" smtClean="0">
                        <a:solidFill>
                          <a:schemeClr val="tx1">
                            <a:lumMod val="75000"/>
                            <a:lumOff val="25000"/>
                          </a:schemeClr>
                        </a:solidFill>
                        <a:latin typeface="Cambria Math" panose="02040503050406030204" pitchFamily="18" charset="0"/>
                      </a:rPr>
                      <m:t>)</m:t>
                    </m:r>
                    <m:r>
                      <a:rPr lang="en-US" sz="2000" i="1" smtClean="0">
                        <a:solidFill>
                          <a:schemeClr val="tx1">
                            <a:lumMod val="75000"/>
                            <a:lumOff val="25000"/>
                          </a:schemeClr>
                        </a:solidFill>
                        <a:latin typeface="Cambria Math" panose="02040503050406030204" pitchFamily="18" charset="0"/>
                      </a:rPr>
                      <m:t> </m:t>
                    </m:r>
                  </m:oMath>
                </a14:m>
                <a:r>
                  <a:rPr lang="en-US" sz="2000" dirty="0">
                    <a:solidFill>
                      <a:schemeClr val="tx1">
                        <a:lumMod val="75000"/>
                        <a:lumOff val="25000"/>
                      </a:schemeClr>
                    </a:solidFill>
                    <a:latin typeface="Acherus Grotesque" panose="02000505000000020004" pitchFamily="50" charset="0"/>
                  </a:rPr>
                  <a:t>to each point in the specified neighborhood with further points getting less weight</a:t>
                </a:r>
              </a:p>
            </p:txBody>
          </p:sp>
        </mc:Choice>
        <mc:Fallback xmlns="">
          <p:sp>
            <p:nvSpPr>
              <p:cNvPr id="23" name="Rectangle 22">
                <a:extLst>
                  <a:ext uri="{FF2B5EF4-FFF2-40B4-BE49-F238E27FC236}">
                    <a16:creationId xmlns:a16="http://schemas.microsoft.com/office/drawing/2014/main" id="{3E654821-21A5-4927-931B-84D8E4B65DEA}"/>
                  </a:ext>
                </a:extLst>
              </p:cNvPr>
              <p:cNvSpPr>
                <a:spLocks noRot="1" noChangeAspect="1" noMove="1" noResize="1" noEditPoints="1" noAdjustHandles="1" noChangeArrowheads="1" noChangeShapeType="1" noTextEdit="1"/>
              </p:cNvSpPr>
              <p:nvPr/>
            </p:nvSpPr>
            <p:spPr>
              <a:xfrm>
                <a:off x="251265" y="1872813"/>
                <a:ext cx="3289104" cy="3631763"/>
              </a:xfrm>
              <a:prstGeom prst="rect">
                <a:avLst/>
              </a:prstGeom>
              <a:blipFill>
                <a:blip r:embed="rId3"/>
                <a:stretch>
                  <a:fillRect t="-168" r="-1481" b="-2685"/>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876910C7-C9CC-41FA-82E9-BF09750DF52F}"/>
              </a:ext>
            </a:extLst>
          </p:cNvPr>
          <p:cNvSpPr/>
          <p:nvPr/>
        </p:nvSpPr>
        <p:spPr>
          <a:xfrm>
            <a:off x="7766962" y="1872813"/>
            <a:ext cx="3954300" cy="707886"/>
          </a:xfrm>
          <a:prstGeom prst="rect">
            <a:avLst/>
          </a:prstGeom>
        </p:spPr>
        <p:txBody>
          <a:bodyPr wrap="square" anchor="ctr">
            <a:spAutoFit/>
          </a:bodyPr>
          <a:lstStyle/>
          <a:p>
            <a:pPr marL="684213" indent="-342900">
              <a:spcAft>
                <a:spcPts val="1200"/>
              </a:spcAft>
              <a:buClr>
                <a:schemeClr val="accent1"/>
              </a:buClr>
              <a:buSzPct val="100000"/>
              <a:buFont typeface="Arial" panose="020B0604020202020204" pitchFamily="34" charset="0"/>
              <a:buChar char="•"/>
            </a:pPr>
            <a:r>
              <a:rPr lang="en-US" sz="2000" dirty="0">
                <a:solidFill>
                  <a:schemeClr val="tx1">
                    <a:lumMod val="75000"/>
                    <a:lumOff val="25000"/>
                  </a:schemeClr>
                </a:solidFill>
                <a:latin typeface="Acherus Grotesque" panose="02000505000000020004" pitchFamily="50" charset="0"/>
              </a:rPr>
              <a:t>Fit a model using our weights: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B668C60-6972-49A3-9AC6-BB7D3773E282}"/>
                  </a:ext>
                </a:extLst>
              </p:cNvPr>
              <p:cNvSpPr txBox="1"/>
              <p:nvPr/>
            </p:nvSpPr>
            <p:spPr>
              <a:xfrm>
                <a:off x="8553866" y="2722057"/>
                <a:ext cx="2799934" cy="879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tx1">
                                  <a:lumMod val="75000"/>
                                  <a:lumOff val="25000"/>
                                </a:schemeClr>
                              </a:solidFill>
                              <a:latin typeface="Cambria Math" panose="02040503050406030204" pitchFamily="18" charset="0"/>
                            </a:rPr>
                          </m:ctrlPr>
                        </m:naryPr>
                        <m:sub>
                          <m:r>
                            <a:rPr lang="en-US" sz="2000" b="0" i="1" smtClean="0">
                              <a:solidFill>
                                <a:schemeClr val="tx1">
                                  <a:lumMod val="75000"/>
                                  <a:lumOff val="25000"/>
                                </a:schemeClr>
                              </a:solidFill>
                              <a:latin typeface="Cambria Math" panose="02040503050406030204" pitchFamily="18" charset="0"/>
                            </a:rPr>
                            <m:t>𝑖</m:t>
                          </m:r>
                        </m:sub>
                        <m:sup/>
                        <m:e>
                          <m:sSub>
                            <m:sSubPr>
                              <m:ctrlPr>
                                <a:rPr lang="en-US" sz="2000" b="0" i="1" smtClean="0">
                                  <a:solidFill>
                                    <a:schemeClr val="tx1">
                                      <a:lumMod val="75000"/>
                                      <a:lumOff val="25000"/>
                                    </a:schemeClr>
                                  </a:solidFill>
                                  <a:latin typeface="Cambria Math" panose="02040503050406030204" pitchFamily="18" charset="0"/>
                                </a:rPr>
                              </m:ctrlPr>
                            </m:sSubPr>
                            <m:e>
                              <m:r>
                                <a:rPr lang="en-US" sz="2000" b="0" i="1" smtClean="0">
                                  <a:solidFill>
                                    <a:schemeClr val="tx1">
                                      <a:lumMod val="75000"/>
                                      <a:lumOff val="25000"/>
                                    </a:schemeClr>
                                  </a:solidFill>
                                  <a:latin typeface="Cambria Math" panose="02040503050406030204" pitchFamily="18" charset="0"/>
                                </a:rPr>
                                <m:t>𝐾</m:t>
                              </m:r>
                            </m:e>
                            <m:sub>
                              <m:r>
                                <a:rPr lang="en-US" sz="2000" b="0" i="1" smtClean="0">
                                  <a:solidFill>
                                    <a:schemeClr val="tx1">
                                      <a:lumMod val="75000"/>
                                      <a:lumOff val="25000"/>
                                    </a:schemeClr>
                                  </a:solidFill>
                                  <a:latin typeface="Cambria Math" panose="02040503050406030204" pitchFamily="18" charset="0"/>
                                </a:rPr>
                                <m:t>𝑖</m:t>
                              </m:r>
                              <m:r>
                                <a:rPr lang="en-US" sz="2000" b="0" i="1" smtClean="0">
                                  <a:solidFill>
                                    <a:schemeClr val="tx1">
                                      <a:lumMod val="75000"/>
                                      <a:lumOff val="25000"/>
                                    </a:schemeClr>
                                  </a:solidFill>
                                  <a:latin typeface="Cambria Math" panose="02040503050406030204" pitchFamily="18" charset="0"/>
                                </a:rPr>
                                <m:t>0</m:t>
                              </m:r>
                            </m:sub>
                          </m:sSub>
                          <m:sSup>
                            <m:sSupPr>
                              <m:ctrlPr>
                                <a:rPr lang="en-US" sz="2000" b="0" i="1" smtClean="0">
                                  <a:solidFill>
                                    <a:schemeClr val="tx1">
                                      <a:lumMod val="75000"/>
                                      <a:lumOff val="25000"/>
                                    </a:schemeClr>
                                  </a:solidFill>
                                  <a:latin typeface="Cambria Math" panose="02040503050406030204" pitchFamily="18" charset="0"/>
                                </a:rPr>
                              </m:ctrlPr>
                            </m:sSupPr>
                            <m:e>
                              <m:d>
                                <m:dPr>
                                  <m:ctrlPr>
                                    <a:rPr lang="en-US" sz="2000" b="0" i="1" smtClean="0">
                                      <a:solidFill>
                                        <a:schemeClr val="tx1">
                                          <a:lumMod val="75000"/>
                                          <a:lumOff val="25000"/>
                                        </a:schemeClr>
                                      </a:solidFill>
                                      <a:latin typeface="Cambria Math" panose="02040503050406030204" pitchFamily="18" charset="0"/>
                                    </a:rPr>
                                  </m:ctrlPr>
                                </m:dPr>
                                <m:e>
                                  <m:sSub>
                                    <m:sSubPr>
                                      <m:ctrlPr>
                                        <a:rPr lang="en-US" sz="2000" b="0" i="1" smtClean="0">
                                          <a:solidFill>
                                            <a:schemeClr val="tx1">
                                              <a:lumMod val="75000"/>
                                              <a:lumOff val="25000"/>
                                            </a:schemeClr>
                                          </a:solidFill>
                                          <a:latin typeface="Cambria Math" panose="02040503050406030204" pitchFamily="18" charset="0"/>
                                        </a:rPr>
                                      </m:ctrlPr>
                                    </m:sSubPr>
                                    <m:e>
                                      <m:r>
                                        <a:rPr lang="en-US" sz="2000" b="0" i="1" smtClean="0">
                                          <a:solidFill>
                                            <a:schemeClr val="tx1">
                                              <a:lumMod val="75000"/>
                                              <a:lumOff val="25000"/>
                                            </a:schemeClr>
                                          </a:solidFill>
                                          <a:latin typeface="Cambria Math" panose="02040503050406030204" pitchFamily="18" charset="0"/>
                                        </a:rPr>
                                        <m:t>𝑦</m:t>
                                      </m:r>
                                    </m:e>
                                    <m:sub>
                                      <m:r>
                                        <a:rPr lang="en-US" sz="2000" b="0" i="1" smtClean="0">
                                          <a:solidFill>
                                            <a:schemeClr val="tx1">
                                              <a:lumMod val="75000"/>
                                              <a:lumOff val="25000"/>
                                            </a:schemeClr>
                                          </a:solidFill>
                                          <a:latin typeface="Cambria Math" panose="02040503050406030204" pitchFamily="18" charset="0"/>
                                        </a:rPr>
                                        <m:t>𝑖</m:t>
                                      </m:r>
                                    </m:sub>
                                  </m:sSub>
                                  <m:r>
                                    <a:rPr lang="en-US" sz="2000" b="0" i="1" smtClean="0">
                                      <a:solidFill>
                                        <a:schemeClr val="tx1">
                                          <a:lumMod val="75000"/>
                                          <a:lumOff val="25000"/>
                                        </a:schemeClr>
                                      </a:solidFill>
                                      <a:latin typeface="Cambria Math" panose="02040503050406030204" pitchFamily="18" charset="0"/>
                                    </a:rPr>
                                    <m:t>−</m:t>
                                  </m:r>
                                  <m:nary>
                                    <m:naryPr>
                                      <m:chr m:val="∑"/>
                                      <m:supHide m:val="on"/>
                                      <m:ctrlPr>
                                        <a:rPr lang="en-US" sz="2000" b="0" i="1" smtClean="0">
                                          <a:solidFill>
                                            <a:schemeClr val="tx1">
                                              <a:lumMod val="75000"/>
                                              <a:lumOff val="25000"/>
                                            </a:schemeClr>
                                          </a:solidFill>
                                          <a:latin typeface="Cambria Math" panose="02040503050406030204" pitchFamily="18" charset="0"/>
                                        </a:rPr>
                                      </m:ctrlPr>
                                    </m:naryPr>
                                    <m:sub>
                                      <m:r>
                                        <a:rPr lang="en-US" sz="2000" b="0" i="1" smtClean="0">
                                          <a:solidFill>
                                            <a:schemeClr val="tx1">
                                              <a:lumMod val="75000"/>
                                              <a:lumOff val="25000"/>
                                            </a:schemeClr>
                                          </a:solidFill>
                                          <a:latin typeface="Cambria Math" panose="02040503050406030204" pitchFamily="18" charset="0"/>
                                        </a:rPr>
                                        <m:t>𝑘</m:t>
                                      </m:r>
                                    </m:sub>
                                    <m:sup/>
                                    <m:e>
                                      <m:sSub>
                                        <m:sSubPr>
                                          <m:ctrlPr>
                                            <a:rPr lang="en-US" sz="2000" b="0" i="1" smtClean="0">
                                              <a:solidFill>
                                                <a:schemeClr val="tx1">
                                                  <a:lumMod val="75000"/>
                                                  <a:lumOff val="25000"/>
                                                </a:schemeClr>
                                              </a:solidFill>
                                              <a:latin typeface="Cambria Math" panose="02040503050406030204" pitchFamily="18" charset="0"/>
                                            </a:rPr>
                                          </m:ctrlPr>
                                        </m:sSubPr>
                                        <m:e>
                                          <m:r>
                                            <a:rPr lang="en-US" sz="2000" b="0" i="1" smtClean="0">
                                              <a:solidFill>
                                                <a:schemeClr val="tx1">
                                                  <a:lumMod val="75000"/>
                                                  <a:lumOff val="25000"/>
                                                </a:schemeClr>
                                              </a:solidFill>
                                              <a:latin typeface="Cambria Math" panose="02040503050406030204" pitchFamily="18" charset="0"/>
                                            </a:rPr>
                                            <m:t>𝛽</m:t>
                                          </m:r>
                                        </m:e>
                                        <m:sub>
                                          <m:r>
                                            <a:rPr lang="en-US" sz="2000" b="0" i="1" smtClean="0">
                                              <a:solidFill>
                                                <a:schemeClr val="tx1">
                                                  <a:lumMod val="75000"/>
                                                  <a:lumOff val="25000"/>
                                                </a:schemeClr>
                                              </a:solidFill>
                                              <a:latin typeface="Cambria Math" panose="02040503050406030204" pitchFamily="18" charset="0"/>
                                            </a:rPr>
                                            <m:t>𝑘</m:t>
                                          </m:r>
                                        </m:sub>
                                      </m:sSub>
                                      <m:sSub>
                                        <m:sSubPr>
                                          <m:ctrlPr>
                                            <a:rPr lang="en-US" sz="2000" b="0" i="1" smtClean="0">
                                              <a:solidFill>
                                                <a:schemeClr val="tx1">
                                                  <a:lumMod val="75000"/>
                                                  <a:lumOff val="25000"/>
                                                </a:schemeClr>
                                              </a:solidFill>
                                              <a:latin typeface="Cambria Math" panose="02040503050406030204" pitchFamily="18" charset="0"/>
                                            </a:rPr>
                                          </m:ctrlPr>
                                        </m:sSubPr>
                                        <m:e>
                                          <m:r>
                                            <a:rPr lang="en-US" sz="2000" b="0" i="1" smtClean="0">
                                              <a:solidFill>
                                                <a:schemeClr val="tx1">
                                                  <a:lumMod val="75000"/>
                                                  <a:lumOff val="25000"/>
                                                </a:schemeClr>
                                              </a:solidFill>
                                              <a:latin typeface="Cambria Math" panose="02040503050406030204" pitchFamily="18" charset="0"/>
                                            </a:rPr>
                                            <m:t>𝑋</m:t>
                                          </m:r>
                                        </m:e>
                                        <m:sub>
                                          <m:r>
                                            <a:rPr lang="en-US" sz="2000" b="0" i="1" smtClean="0">
                                              <a:solidFill>
                                                <a:schemeClr val="tx1">
                                                  <a:lumMod val="75000"/>
                                                  <a:lumOff val="25000"/>
                                                </a:schemeClr>
                                              </a:solidFill>
                                              <a:latin typeface="Cambria Math" panose="02040503050406030204" pitchFamily="18" charset="0"/>
                                            </a:rPr>
                                            <m:t>𝑖𝑘</m:t>
                                          </m:r>
                                        </m:sub>
                                      </m:sSub>
                                    </m:e>
                                  </m:nary>
                                </m:e>
                              </m:d>
                            </m:e>
                            <m:sup>
                              <m:r>
                                <a:rPr lang="en-US" sz="2000" b="0" i="1" smtClean="0">
                                  <a:solidFill>
                                    <a:schemeClr val="tx1">
                                      <a:lumMod val="75000"/>
                                      <a:lumOff val="25000"/>
                                    </a:schemeClr>
                                  </a:solidFill>
                                  <a:latin typeface="Cambria Math" panose="02040503050406030204" pitchFamily="18" charset="0"/>
                                </a:rPr>
                                <m:t>2</m:t>
                              </m:r>
                            </m:sup>
                          </m:sSup>
                        </m:e>
                      </m:nary>
                    </m:oMath>
                  </m:oMathPara>
                </a14:m>
                <a:endParaRPr lang="en-US" sz="2000" dirty="0">
                  <a:solidFill>
                    <a:schemeClr val="tx1">
                      <a:lumMod val="75000"/>
                      <a:lumOff val="25000"/>
                    </a:schemeClr>
                  </a:solidFill>
                </a:endParaRPr>
              </a:p>
            </p:txBody>
          </p:sp>
        </mc:Choice>
        <mc:Fallback xmlns="">
          <p:sp>
            <p:nvSpPr>
              <p:cNvPr id="29" name="TextBox 28">
                <a:extLst>
                  <a:ext uri="{FF2B5EF4-FFF2-40B4-BE49-F238E27FC236}">
                    <a16:creationId xmlns:a16="http://schemas.microsoft.com/office/drawing/2014/main" id="{FB668C60-6972-49A3-9AC6-BB7D3773E282}"/>
                  </a:ext>
                </a:extLst>
              </p:cNvPr>
              <p:cNvSpPr txBox="1">
                <a:spLocks noRot="1" noChangeAspect="1" noMove="1" noResize="1" noEditPoints="1" noAdjustHandles="1" noChangeArrowheads="1" noChangeShapeType="1" noTextEdit="1"/>
              </p:cNvSpPr>
              <p:nvPr/>
            </p:nvSpPr>
            <p:spPr>
              <a:xfrm>
                <a:off x="8553866" y="2722057"/>
                <a:ext cx="2799934" cy="879151"/>
              </a:xfrm>
              <a:prstGeom prst="rect">
                <a:avLst/>
              </a:prstGeom>
              <a:blipFill>
                <a:blip r:embed="rId4"/>
                <a:stretch>
                  <a:fillRect/>
                </a:stretch>
              </a:blipFill>
            </p:spPr>
            <p:txBody>
              <a:bodyPr/>
              <a:lstStyle/>
              <a:p>
                <a:r>
                  <a:rPr lang="en-US">
                    <a:noFill/>
                  </a:rPr>
                  <a:t> </a:t>
                </a:r>
              </a:p>
            </p:txBody>
          </p:sp>
        </mc:Fallback>
      </mc:AlternateContent>
      <p:grpSp>
        <p:nvGrpSpPr>
          <p:cNvPr id="6" name="Group 5"/>
          <p:cNvGrpSpPr/>
          <p:nvPr/>
        </p:nvGrpSpPr>
        <p:grpSpPr>
          <a:xfrm>
            <a:off x="4238391" y="2100811"/>
            <a:ext cx="3477110" cy="3000794"/>
            <a:chOff x="4238391" y="2100811"/>
            <a:chExt cx="3477110" cy="3000794"/>
          </a:xfrm>
        </p:grpSpPr>
        <p:pic>
          <p:nvPicPr>
            <p:cNvPr id="22" name="Picture 21" descr="Chart, scatter chart&#10;&#10;Description automatically generated">
              <a:extLst>
                <a:ext uri="{FF2B5EF4-FFF2-40B4-BE49-F238E27FC236}">
                  <a16:creationId xmlns:a16="http://schemas.microsoft.com/office/drawing/2014/main" id="{A7B7E257-DFF9-4E6A-AE55-61CF0F387101}"/>
                </a:ext>
              </a:extLst>
            </p:cNvPr>
            <p:cNvPicPr>
              <a:picLocks noChangeAspect="1"/>
            </p:cNvPicPr>
            <p:nvPr/>
          </p:nvPicPr>
          <p:blipFill>
            <a:blip r:embed="rId5"/>
            <a:stretch>
              <a:fillRect/>
            </a:stretch>
          </p:blipFill>
          <p:spPr>
            <a:xfrm>
              <a:off x="4238391" y="2100811"/>
              <a:ext cx="3477110" cy="3000794"/>
            </a:xfrm>
            <a:prstGeom prst="rect">
              <a:avLst/>
            </a:prstGeom>
          </p:spPr>
        </p:pic>
        <p:sp>
          <p:nvSpPr>
            <p:cNvPr id="24" name="Freeform: Shape 23">
              <a:extLst>
                <a:ext uri="{FF2B5EF4-FFF2-40B4-BE49-F238E27FC236}">
                  <a16:creationId xmlns:a16="http://schemas.microsoft.com/office/drawing/2014/main" id="{2190F95E-AACD-43CD-BBB7-18E34FBB4E08}"/>
                </a:ext>
              </a:extLst>
            </p:cNvPr>
            <p:cNvSpPr/>
            <p:nvPr/>
          </p:nvSpPr>
          <p:spPr>
            <a:xfrm>
              <a:off x="5266941" y="2104193"/>
              <a:ext cx="1420010" cy="1645920"/>
            </a:xfrm>
            <a:custGeom>
              <a:avLst/>
              <a:gdLst>
                <a:gd name="connsiteX0" fmla="*/ 247426 w 1420010"/>
                <a:gd name="connsiteY0" fmla="*/ 10758 h 1645920"/>
                <a:gd name="connsiteX1" fmla="*/ 1054250 w 1420010"/>
                <a:gd name="connsiteY1" fmla="*/ 0 h 1645920"/>
                <a:gd name="connsiteX2" fmla="*/ 1420010 w 1420010"/>
                <a:gd name="connsiteY2" fmla="*/ 537882 h 1645920"/>
                <a:gd name="connsiteX3" fmla="*/ 1237130 w 1420010"/>
                <a:gd name="connsiteY3" fmla="*/ 1204857 h 1645920"/>
                <a:gd name="connsiteX4" fmla="*/ 1366221 w 1420010"/>
                <a:gd name="connsiteY4" fmla="*/ 1344706 h 1645920"/>
                <a:gd name="connsiteX5" fmla="*/ 1312433 w 1420010"/>
                <a:gd name="connsiteY5" fmla="*/ 1645920 h 1645920"/>
                <a:gd name="connsiteX6" fmla="*/ 10758 w 1420010"/>
                <a:gd name="connsiteY6" fmla="*/ 1635162 h 1645920"/>
                <a:gd name="connsiteX7" fmla="*/ 172123 w 1420010"/>
                <a:gd name="connsiteY7" fmla="*/ 1258645 h 1645920"/>
                <a:gd name="connsiteX8" fmla="*/ 0 w 1420010"/>
                <a:gd name="connsiteY8" fmla="*/ 763793 h 1645920"/>
                <a:gd name="connsiteX9" fmla="*/ 247426 w 1420010"/>
                <a:gd name="connsiteY9" fmla="*/ 10758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0010" h="1645920">
                  <a:moveTo>
                    <a:pt x="247426" y="10758"/>
                  </a:moveTo>
                  <a:lnTo>
                    <a:pt x="1054250" y="0"/>
                  </a:lnTo>
                  <a:lnTo>
                    <a:pt x="1420010" y="537882"/>
                  </a:lnTo>
                  <a:lnTo>
                    <a:pt x="1237130" y="1204857"/>
                  </a:lnTo>
                  <a:lnTo>
                    <a:pt x="1366221" y="1344706"/>
                  </a:lnTo>
                  <a:lnTo>
                    <a:pt x="1312433" y="1645920"/>
                  </a:lnTo>
                  <a:lnTo>
                    <a:pt x="10758" y="1635162"/>
                  </a:lnTo>
                  <a:lnTo>
                    <a:pt x="172123" y="1258645"/>
                  </a:lnTo>
                  <a:lnTo>
                    <a:pt x="0" y="763793"/>
                  </a:lnTo>
                  <a:lnTo>
                    <a:pt x="247426" y="10758"/>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3" name="Title 2">
            <a:extLst>
              <a:ext uri="{FF2B5EF4-FFF2-40B4-BE49-F238E27FC236}">
                <a16:creationId xmlns:a16="http://schemas.microsoft.com/office/drawing/2014/main" id="{67238FA4-03A7-431B-B0D4-5D6020F5D4C6}"/>
              </a:ext>
            </a:extLst>
          </p:cNvPr>
          <p:cNvSpPr>
            <a:spLocks noGrp="1"/>
          </p:cNvSpPr>
          <p:nvPr>
            <p:ph type="title"/>
          </p:nvPr>
        </p:nvSpPr>
        <p:spPr/>
        <p:txBody>
          <a:bodyPr/>
          <a:lstStyle/>
          <a:p>
            <a:r>
              <a:rPr lang="en-US" dirty="0"/>
              <a:t>Building the local regression model</a:t>
            </a:r>
          </a:p>
        </p:txBody>
      </p:sp>
      <p:sp>
        <p:nvSpPr>
          <p:cNvPr id="4" name="Footer Placeholder 3">
            <a:extLst>
              <a:ext uri="{FF2B5EF4-FFF2-40B4-BE49-F238E27FC236}">
                <a16:creationId xmlns:a16="http://schemas.microsoft.com/office/drawing/2014/main" id="{A1C1CA62-E916-41EF-9404-B50A7040D337}"/>
              </a:ext>
            </a:extLst>
          </p:cNvPr>
          <p:cNvSpPr>
            <a:spLocks noGrp="1"/>
          </p:cNvSpPr>
          <p:nvPr>
            <p:ph type="ftr" sz="quarter" idx="11"/>
          </p:nvPr>
        </p:nvSpPr>
        <p:spPr/>
        <p:txBody>
          <a:bodyPr/>
          <a:lstStyle/>
          <a:p>
            <a:r>
              <a:rPr lang="en-US"/>
              <a:t>Moving Beyond Linearity</a:t>
            </a:r>
            <a:endParaRPr lang="en-US" dirty="0"/>
          </a:p>
        </p:txBody>
      </p:sp>
      <p:sp>
        <p:nvSpPr>
          <p:cNvPr id="7" name="Slide Number Placeholder 6">
            <a:extLst>
              <a:ext uri="{FF2B5EF4-FFF2-40B4-BE49-F238E27FC236}">
                <a16:creationId xmlns:a16="http://schemas.microsoft.com/office/drawing/2014/main" id="{CC689DDF-0FB9-485B-BB72-7F1F9CCB9EB7}"/>
              </a:ext>
            </a:extLst>
          </p:cNvPr>
          <p:cNvSpPr>
            <a:spLocks noGrp="1"/>
          </p:cNvSpPr>
          <p:nvPr>
            <p:ph type="sldNum" sz="quarter" idx="12"/>
          </p:nvPr>
        </p:nvSpPr>
        <p:spPr/>
        <p:txBody>
          <a:bodyPr/>
          <a:lstStyle/>
          <a:p>
            <a:fld id="{8E06CFEE-053A-4A40-A88B-A288F0289482}" type="slidenum">
              <a:rPr lang="en-US" smtClean="0"/>
              <a:t>31</a:t>
            </a:fld>
            <a:endParaRPr lang="en-US"/>
          </a:p>
        </p:txBody>
      </p:sp>
    </p:spTree>
    <p:extLst>
      <p:ext uri="{BB962C8B-B14F-4D97-AF65-F5344CB8AC3E}">
        <p14:creationId xmlns:p14="http://schemas.microsoft.com/office/powerpoint/2010/main" val="371891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8B0CF-3908-482C-AF29-7666DA7CAE8F}"/>
              </a:ext>
            </a:extLst>
          </p:cNvPr>
          <p:cNvSpPr>
            <a:spLocks noGrp="1"/>
          </p:cNvSpPr>
          <p:nvPr>
            <p:ph type="title"/>
          </p:nvPr>
        </p:nvSpPr>
        <p:spPr/>
        <p:txBody>
          <a:bodyPr/>
          <a:lstStyle/>
          <a:p>
            <a:r>
              <a:rPr lang="en-US" dirty="0"/>
              <a:t>The span, </a:t>
            </a:r>
            <a:r>
              <a:rPr lang="en-US" i="1" dirty="0">
                <a:latin typeface="Cambria Math" panose="02040503050406030204" pitchFamily="18" charset="0"/>
                <a:ea typeface="Cambria Math" panose="02040503050406030204" pitchFamily="18" charset="0"/>
              </a:rPr>
              <a:t>s</a:t>
            </a:r>
            <a:r>
              <a:rPr lang="en-US" dirty="0"/>
              <a:t>, controls the flexibility of the fit</a:t>
            </a:r>
          </a:p>
        </p:txBody>
      </p:sp>
      <p:sp>
        <p:nvSpPr>
          <p:cNvPr id="6" name="Content Placeholder 5">
            <a:extLst>
              <a:ext uri="{FF2B5EF4-FFF2-40B4-BE49-F238E27FC236}">
                <a16:creationId xmlns:a16="http://schemas.microsoft.com/office/drawing/2014/main" id="{302E791B-5896-4E95-9B37-16B8DEFC7718}"/>
              </a:ext>
            </a:extLst>
          </p:cNvPr>
          <p:cNvSpPr>
            <a:spLocks noGrp="1"/>
          </p:cNvSpPr>
          <p:nvPr>
            <p:ph sz="half" idx="1"/>
          </p:nvPr>
        </p:nvSpPr>
        <p:spPr/>
        <p:txBody>
          <a:bodyPr/>
          <a:lstStyle/>
          <a:p>
            <a:r>
              <a:rPr lang="en-US" i="1" dirty="0">
                <a:latin typeface="Cambria Math" panose="02040503050406030204" pitchFamily="18" charset="0"/>
                <a:ea typeface="Cambria Math" panose="02040503050406030204" pitchFamily="18" charset="0"/>
              </a:rPr>
              <a:t>s</a:t>
            </a:r>
            <a:r>
              <a:rPr lang="en-US" dirty="0"/>
              <a:t> is similar to the tuning parameter 𝝀 in smoothing splines</a:t>
            </a:r>
          </a:p>
          <a:p>
            <a:endParaRPr lang="en-US" dirty="0"/>
          </a:p>
          <a:p>
            <a:endParaRPr lang="en-US" dirty="0"/>
          </a:p>
          <a:p>
            <a:r>
              <a:rPr lang="en-US" dirty="0"/>
              <a:t>We can use cross-validation to select </a:t>
            </a:r>
            <a:r>
              <a:rPr lang="en-US" i="1" dirty="0">
                <a:latin typeface="Cambria Math" panose="02040503050406030204" pitchFamily="18" charset="0"/>
                <a:ea typeface="Cambria Math" panose="02040503050406030204" pitchFamily="18" charset="0"/>
              </a:rPr>
              <a:t>s</a:t>
            </a:r>
            <a:r>
              <a:rPr lang="en-US" dirty="0"/>
              <a:t> or specify the value</a:t>
            </a:r>
          </a:p>
        </p:txBody>
      </p:sp>
      <p:sp>
        <p:nvSpPr>
          <p:cNvPr id="3" name="Footer Placeholder 2">
            <a:extLst>
              <a:ext uri="{FF2B5EF4-FFF2-40B4-BE49-F238E27FC236}">
                <a16:creationId xmlns:a16="http://schemas.microsoft.com/office/drawing/2014/main" id="{5CBE44D4-AD6F-4912-B174-030E2345E139}"/>
              </a:ext>
            </a:extLst>
          </p:cNvPr>
          <p:cNvSpPr>
            <a:spLocks noGrp="1"/>
          </p:cNvSpPr>
          <p:nvPr>
            <p:ph type="ftr" sz="quarter" idx="11"/>
          </p:nvPr>
        </p:nvSpPr>
        <p:spPr/>
        <p:txBody>
          <a:bodyPr/>
          <a:lstStyle/>
          <a:p>
            <a:r>
              <a:rPr lang="en-US"/>
              <a:t>Moving Beyond Linearity</a:t>
            </a:r>
            <a:endParaRPr lang="en-US" dirty="0"/>
          </a:p>
        </p:txBody>
      </p:sp>
      <p:sp>
        <p:nvSpPr>
          <p:cNvPr id="4" name="Slide Number Placeholder 3">
            <a:extLst>
              <a:ext uri="{FF2B5EF4-FFF2-40B4-BE49-F238E27FC236}">
                <a16:creationId xmlns:a16="http://schemas.microsoft.com/office/drawing/2014/main" id="{65CD8E7E-3739-4A30-878E-08EE8CABBC85}"/>
              </a:ext>
            </a:extLst>
          </p:cNvPr>
          <p:cNvSpPr>
            <a:spLocks noGrp="1"/>
          </p:cNvSpPr>
          <p:nvPr>
            <p:ph type="sldNum" sz="quarter" idx="12"/>
          </p:nvPr>
        </p:nvSpPr>
        <p:spPr/>
        <p:txBody>
          <a:bodyPr/>
          <a:lstStyle/>
          <a:p>
            <a:fld id="{8E06CFEE-053A-4A40-A88B-A288F0289482}" type="slidenum">
              <a:rPr lang="en-US" smtClean="0"/>
              <a:t>32</a:t>
            </a:fld>
            <a:endParaRPr lang="en-US"/>
          </a:p>
        </p:txBody>
      </p:sp>
      <p:sp>
        <p:nvSpPr>
          <p:cNvPr id="7" name="Up Arrow 3">
            <a:extLst>
              <a:ext uri="{FF2B5EF4-FFF2-40B4-BE49-F238E27FC236}">
                <a16:creationId xmlns:a16="http://schemas.microsoft.com/office/drawing/2014/main" id="{D566AAD6-E974-429A-ADFB-ABB0CD8EC0D3}"/>
              </a:ext>
            </a:extLst>
          </p:cNvPr>
          <p:cNvSpPr/>
          <p:nvPr/>
        </p:nvSpPr>
        <p:spPr>
          <a:xfrm>
            <a:off x="2114489" y="2896957"/>
            <a:ext cx="477833" cy="703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C62994-7A36-4E89-9419-2E63D443A5B0}"/>
                  </a:ext>
                </a:extLst>
              </p:cNvPr>
              <p:cNvSpPr txBox="1"/>
              <p:nvPr/>
            </p:nvSpPr>
            <p:spPr>
              <a:xfrm>
                <a:off x="2328976" y="3142132"/>
                <a:ext cx="8511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𝒔</m:t>
                      </m:r>
                    </m:oMath>
                  </m:oMathPara>
                </a14:m>
                <a:endParaRPr kumimoji="0" lang="en-US" sz="16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mc:Choice>
        <mc:Fallback xmlns="">
          <p:sp>
            <p:nvSpPr>
              <p:cNvPr id="8" name="TextBox 7">
                <a:extLst>
                  <a:ext uri="{FF2B5EF4-FFF2-40B4-BE49-F238E27FC236}">
                    <a16:creationId xmlns:a16="http://schemas.microsoft.com/office/drawing/2014/main" id="{ECC62994-7A36-4E89-9419-2E63D443A5B0}"/>
                  </a:ext>
                </a:extLst>
              </p:cNvPr>
              <p:cNvSpPr txBox="1">
                <a:spLocks noRot="1" noChangeAspect="1" noMove="1" noResize="1" noEditPoints="1" noAdjustHandles="1" noChangeArrowheads="1" noChangeShapeType="1" noTextEdit="1"/>
              </p:cNvSpPr>
              <p:nvPr/>
            </p:nvSpPr>
            <p:spPr>
              <a:xfrm>
                <a:off x="2328976" y="3142132"/>
                <a:ext cx="851143" cy="400110"/>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5882483-B464-46A3-A550-4D6D0CB6540A}"/>
              </a:ext>
            </a:extLst>
          </p:cNvPr>
          <p:cNvSpPr txBox="1"/>
          <p:nvPr/>
        </p:nvSpPr>
        <p:spPr>
          <a:xfrm>
            <a:off x="3527123" y="3157521"/>
            <a:ext cx="1727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Acherus Grotesque" panose="02000505000000020004" pitchFamily="50" charset="0"/>
              </a:rPr>
              <a:t>Smoothness</a:t>
            </a:r>
          </a:p>
        </p:txBody>
      </p:sp>
      <p:sp>
        <p:nvSpPr>
          <p:cNvPr id="10" name="Up Arrow 3">
            <a:extLst>
              <a:ext uri="{FF2B5EF4-FFF2-40B4-BE49-F238E27FC236}">
                <a16:creationId xmlns:a16="http://schemas.microsoft.com/office/drawing/2014/main" id="{C41F16DF-DBEC-43FE-82B0-7F8BD65C08FE}"/>
              </a:ext>
            </a:extLst>
          </p:cNvPr>
          <p:cNvSpPr/>
          <p:nvPr/>
        </p:nvSpPr>
        <p:spPr>
          <a:xfrm>
            <a:off x="3046146" y="2896957"/>
            <a:ext cx="477833" cy="703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endParaRPr>
          </a:p>
        </p:txBody>
      </p:sp>
      <p:pic>
        <p:nvPicPr>
          <p:cNvPr id="23" name="Content Placeholder 22">
            <a:extLst>
              <a:ext uri="{FF2B5EF4-FFF2-40B4-BE49-F238E27FC236}">
                <a16:creationId xmlns:a16="http://schemas.microsoft.com/office/drawing/2014/main" id="{027C2B1C-C4E5-471F-BAE4-61376CFD928C}"/>
              </a:ext>
            </a:extLst>
          </p:cNvPr>
          <p:cNvPicPr>
            <a:picLocks noGrp="1" noChangeAspect="1"/>
          </p:cNvPicPr>
          <p:nvPr>
            <p:ph sz="half" idx="2"/>
          </p:nvPr>
        </p:nvPicPr>
        <p:blipFill>
          <a:blip r:embed="rId4"/>
          <a:stretch>
            <a:fillRect/>
          </a:stretch>
        </p:blipFill>
        <p:spPr>
          <a:xfrm>
            <a:off x="6172200" y="1835921"/>
            <a:ext cx="5181600" cy="4330746"/>
          </a:xfrm>
        </p:spPr>
      </p:pic>
      <p:sp>
        <p:nvSpPr>
          <p:cNvPr id="24" name="Rectangle: Rounded Corners 23">
            <a:extLst>
              <a:ext uri="{FF2B5EF4-FFF2-40B4-BE49-F238E27FC236}">
                <a16:creationId xmlns:a16="http://schemas.microsoft.com/office/drawing/2014/main" id="{1F1FC3A5-8961-4738-98F4-D0F2EFA59261}"/>
              </a:ext>
            </a:extLst>
          </p:cNvPr>
          <p:cNvSpPr/>
          <p:nvPr/>
        </p:nvSpPr>
        <p:spPr>
          <a:xfrm>
            <a:off x="9620310" y="2463203"/>
            <a:ext cx="1610397" cy="4114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934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DC956B-3CF1-4A23-BFB1-5AD43EB40EAB}"/>
              </a:ext>
            </a:extLst>
          </p:cNvPr>
          <p:cNvSpPr>
            <a:spLocks noGrp="1"/>
          </p:cNvSpPr>
          <p:nvPr>
            <p:ph type="ftr" sz="quarter" idx="11"/>
          </p:nvPr>
        </p:nvSpPr>
        <p:spPr/>
        <p:txBody>
          <a:bodyPr/>
          <a:lstStyle/>
          <a:p>
            <a:r>
              <a:rPr lang="en-US"/>
              <a:t>Moving Beyond Linearity</a:t>
            </a:r>
            <a:endParaRPr lang="en-US" dirty="0"/>
          </a:p>
        </p:txBody>
      </p:sp>
      <p:sp>
        <p:nvSpPr>
          <p:cNvPr id="3" name="Text Placeholder 2">
            <a:extLst>
              <a:ext uri="{FF2B5EF4-FFF2-40B4-BE49-F238E27FC236}">
                <a16:creationId xmlns:a16="http://schemas.microsoft.com/office/drawing/2014/main" id="{D1255CE8-7AAC-403A-A1B1-353EBD89D53A}"/>
              </a:ext>
            </a:extLst>
          </p:cNvPr>
          <p:cNvSpPr>
            <a:spLocks noGrp="1"/>
          </p:cNvSpPr>
          <p:nvPr>
            <p:ph type="body" idx="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9308FC19-27B9-4232-8CAE-5827ACBBC41E}"/>
              </a:ext>
            </a:extLst>
          </p:cNvPr>
          <p:cNvSpPr>
            <a:spLocks noGrp="1"/>
          </p:cNvSpPr>
          <p:nvPr>
            <p:ph type="sldNum" sz="quarter" idx="12"/>
          </p:nvPr>
        </p:nvSpPr>
        <p:spPr/>
        <p:txBody>
          <a:bodyPr/>
          <a:lstStyle/>
          <a:p>
            <a:fld id="{8E06CFEE-053A-4A40-A88B-A288F0289482}" type="slidenum">
              <a:rPr lang="en-US" smtClean="0"/>
              <a:t>33</a:t>
            </a:fld>
            <a:endParaRPr lang="en-US"/>
          </a:p>
        </p:txBody>
      </p:sp>
    </p:spTree>
    <p:extLst>
      <p:ext uri="{BB962C8B-B14F-4D97-AF65-F5344CB8AC3E}">
        <p14:creationId xmlns:p14="http://schemas.microsoft.com/office/powerpoint/2010/main" val="43550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0" name="TextBox 9"/>
          <p:cNvSpPr txBox="1"/>
          <p:nvPr/>
        </p:nvSpPr>
        <p:spPr>
          <a:xfrm>
            <a:off x="2930320" y="1632639"/>
            <a:ext cx="2698549" cy="400110"/>
          </a:xfrm>
          <a:prstGeom prst="rect">
            <a:avLst/>
          </a:prstGeom>
          <a:noFill/>
        </p:spPr>
        <p:txBody>
          <a:bodyPr wrap="square" rtlCol="0">
            <a:spAutoFit/>
          </a:bodyPr>
          <a:lstStyle/>
          <a:p>
            <a:pPr algn="ctr"/>
            <a:r>
              <a:rPr lang="en-US" sz="2000" b="1" dirty="0">
                <a:latin typeface="Acherus Grotesque" panose="02000505000000020004" pitchFamily="50" charset="0"/>
              </a:rPr>
              <a:t>Regression Splines</a:t>
            </a:r>
          </a:p>
        </p:txBody>
      </p:sp>
      <p:pic>
        <p:nvPicPr>
          <p:cNvPr id="46" name="Picture 45"/>
          <p:cNvPicPr>
            <a:picLocks noChangeAspect="1"/>
          </p:cNvPicPr>
          <p:nvPr/>
        </p:nvPicPr>
        <p:blipFill>
          <a:blip r:embed="rId3"/>
          <a:stretch>
            <a:fillRect/>
          </a:stretch>
        </p:blipFill>
        <p:spPr>
          <a:xfrm>
            <a:off x="2289386" y="2159502"/>
            <a:ext cx="3339483" cy="4331120"/>
          </a:xfrm>
          <a:prstGeom prst="rect">
            <a:avLst/>
          </a:prstGeom>
        </p:spPr>
      </p:pic>
      <p:pic>
        <p:nvPicPr>
          <p:cNvPr id="19" name="Picture 18">
            <a:extLst>
              <a:ext uri="{FF2B5EF4-FFF2-40B4-BE49-F238E27FC236}">
                <a16:creationId xmlns:a16="http://schemas.microsoft.com/office/drawing/2014/main" id="{AAF67712-FE4E-4478-828E-7F5548099BA3}"/>
              </a:ext>
            </a:extLst>
          </p:cNvPr>
          <p:cNvPicPr>
            <a:picLocks noChangeAspect="1"/>
          </p:cNvPicPr>
          <p:nvPr/>
        </p:nvPicPr>
        <p:blipFill>
          <a:blip r:embed="rId4"/>
          <a:stretch>
            <a:fillRect/>
          </a:stretch>
        </p:blipFill>
        <p:spPr>
          <a:xfrm>
            <a:off x="6096000" y="2159502"/>
            <a:ext cx="3145851" cy="4052282"/>
          </a:xfrm>
          <a:prstGeom prst="rect">
            <a:avLst/>
          </a:prstGeom>
        </p:spPr>
      </p:pic>
      <p:sp>
        <p:nvSpPr>
          <p:cNvPr id="20" name="TextBox 19">
            <a:extLst>
              <a:ext uri="{FF2B5EF4-FFF2-40B4-BE49-F238E27FC236}">
                <a16:creationId xmlns:a16="http://schemas.microsoft.com/office/drawing/2014/main" id="{CFCED6F3-AF7F-4C1A-AF06-54F0734A7550}"/>
              </a:ext>
            </a:extLst>
          </p:cNvPr>
          <p:cNvSpPr txBox="1"/>
          <p:nvPr/>
        </p:nvSpPr>
        <p:spPr>
          <a:xfrm>
            <a:off x="6434691" y="1606181"/>
            <a:ext cx="3009933" cy="400110"/>
          </a:xfrm>
          <a:prstGeom prst="rect">
            <a:avLst/>
          </a:prstGeom>
          <a:noFill/>
        </p:spPr>
        <p:txBody>
          <a:bodyPr wrap="square" rtlCol="0">
            <a:spAutoFit/>
          </a:bodyPr>
          <a:lstStyle/>
          <a:p>
            <a:pPr algn="ctr"/>
            <a:r>
              <a:rPr lang="en-US" sz="2000" b="1" dirty="0">
                <a:latin typeface="Acherus Grotesque" panose="02000505000000020004" pitchFamily="50" charset="0"/>
              </a:rPr>
              <a:t>Step Functions</a:t>
            </a:r>
          </a:p>
        </p:txBody>
      </p:sp>
      <p:sp>
        <p:nvSpPr>
          <p:cNvPr id="4" name="Title 3">
            <a:extLst>
              <a:ext uri="{FF2B5EF4-FFF2-40B4-BE49-F238E27FC236}">
                <a16:creationId xmlns:a16="http://schemas.microsoft.com/office/drawing/2014/main" id="{AAA3D811-9E72-469D-A93E-39EF747A5DF7}"/>
              </a:ext>
            </a:extLst>
          </p:cNvPr>
          <p:cNvSpPr>
            <a:spLocks noGrp="1"/>
          </p:cNvSpPr>
          <p:nvPr>
            <p:ph type="title"/>
          </p:nvPr>
        </p:nvSpPr>
        <p:spPr/>
        <p:txBody>
          <a:bodyPr/>
          <a:lstStyle/>
          <a:p>
            <a:r>
              <a:rPr lang="en-US" dirty="0"/>
              <a:t>General additive models allow different methods for each variable</a:t>
            </a:r>
          </a:p>
        </p:txBody>
      </p:sp>
      <p:sp>
        <p:nvSpPr>
          <p:cNvPr id="5" name="Footer Placeholder 4">
            <a:extLst>
              <a:ext uri="{FF2B5EF4-FFF2-40B4-BE49-F238E27FC236}">
                <a16:creationId xmlns:a16="http://schemas.microsoft.com/office/drawing/2014/main" id="{D1BCD8C1-A5C1-4C93-A3DB-B6FE017A2AC0}"/>
              </a:ext>
            </a:extLst>
          </p:cNvPr>
          <p:cNvSpPr>
            <a:spLocks noGrp="1"/>
          </p:cNvSpPr>
          <p:nvPr>
            <p:ph type="ftr" sz="quarter" idx="11"/>
          </p:nvPr>
        </p:nvSpPr>
        <p:spPr/>
        <p:txBody>
          <a:bodyPr/>
          <a:lstStyle/>
          <a:p>
            <a:r>
              <a:rPr lang="en-US"/>
              <a:t>Moving Beyond Linearity</a:t>
            </a:r>
            <a:endParaRPr lang="en-US" dirty="0"/>
          </a:p>
        </p:txBody>
      </p:sp>
      <p:sp>
        <p:nvSpPr>
          <p:cNvPr id="6" name="Slide Number Placeholder 5">
            <a:extLst>
              <a:ext uri="{FF2B5EF4-FFF2-40B4-BE49-F238E27FC236}">
                <a16:creationId xmlns:a16="http://schemas.microsoft.com/office/drawing/2014/main" id="{106CCA0A-D664-4C60-838A-A5DA0486DB08}"/>
              </a:ext>
            </a:extLst>
          </p:cNvPr>
          <p:cNvSpPr>
            <a:spLocks noGrp="1"/>
          </p:cNvSpPr>
          <p:nvPr>
            <p:ph type="sldNum" sz="quarter" idx="12"/>
          </p:nvPr>
        </p:nvSpPr>
        <p:spPr/>
        <p:txBody>
          <a:bodyPr/>
          <a:lstStyle/>
          <a:p>
            <a:fld id="{8E06CFEE-053A-4A40-A88B-A288F0289482}" type="slidenum">
              <a:rPr lang="en-US" smtClean="0"/>
              <a:t>34</a:t>
            </a:fld>
            <a:endParaRPr lang="en-US"/>
          </a:p>
        </p:txBody>
      </p:sp>
    </p:spTree>
    <p:extLst>
      <p:ext uri="{BB962C8B-B14F-4D97-AF65-F5344CB8AC3E}">
        <p14:creationId xmlns:p14="http://schemas.microsoft.com/office/powerpoint/2010/main" val="3639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55" name="Picture 54"/>
          <p:cNvPicPr>
            <a:picLocks noChangeAspect="1"/>
          </p:cNvPicPr>
          <p:nvPr/>
        </p:nvPicPr>
        <p:blipFill>
          <a:blip r:embed="rId3"/>
          <a:stretch>
            <a:fillRect/>
          </a:stretch>
        </p:blipFill>
        <p:spPr>
          <a:xfrm>
            <a:off x="7874270" y="3526522"/>
            <a:ext cx="2129590" cy="27432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735878" y="2135658"/>
                <a:ext cx="76242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𝑦</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𝛽</m:t>
                          </m:r>
                        </m:e>
                        <m:sub>
                          <m:r>
                            <a:rPr lang="en-US" sz="2400" b="0" i="1" smtClean="0">
                              <a:solidFill>
                                <a:schemeClr val="tx1">
                                  <a:lumMod val="75000"/>
                                  <a:lumOff val="25000"/>
                                </a:schemeClr>
                              </a:solidFill>
                              <a:latin typeface="Cambria Math" panose="02040503050406030204" pitchFamily="18" charset="0"/>
                            </a:rPr>
                            <m:t>0</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𝑓</m:t>
                          </m:r>
                        </m:e>
                        <m:sub>
                          <m:r>
                            <a:rPr lang="en-US" sz="2400" b="0" i="1" smtClean="0">
                              <a:solidFill>
                                <a:schemeClr val="tx1">
                                  <a:lumMod val="75000"/>
                                  <a:lumOff val="25000"/>
                                </a:schemeClr>
                              </a:solidFill>
                              <a:latin typeface="Cambria Math" panose="02040503050406030204" pitchFamily="18" charset="0"/>
                            </a:rPr>
                            <m:t>1</m:t>
                          </m:r>
                        </m:sub>
                      </m:sSub>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𝑥</m:t>
                              </m:r>
                            </m:e>
                            <m:sub>
                              <m:r>
                                <a:rPr lang="en-US" sz="2400" b="0" i="1" smtClean="0">
                                  <a:solidFill>
                                    <a:schemeClr val="tx1">
                                      <a:lumMod val="75000"/>
                                      <a:lumOff val="25000"/>
                                    </a:schemeClr>
                                  </a:solidFill>
                                  <a:latin typeface="Cambria Math" panose="02040503050406030204" pitchFamily="18" charset="0"/>
                                </a:rPr>
                                <m:t>𝑖</m:t>
                              </m:r>
                              <m:r>
                                <a:rPr lang="en-US" sz="2400" b="0" i="1" smtClean="0">
                                  <a:solidFill>
                                    <a:schemeClr val="tx1">
                                      <a:lumMod val="75000"/>
                                      <a:lumOff val="25000"/>
                                    </a:schemeClr>
                                  </a:solidFill>
                                  <a:latin typeface="Cambria Math" panose="02040503050406030204" pitchFamily="18" charset="0"/>
                                </a:rPr>
                                <m:t>1</m:t>
                              </m:r>
                            </m:sub>
                          </m:sSub>
                        </m:e>
                      </m:d>
                      <m:r>
                        <a:rPr lang="en-US" sz="2400" b="0" i="1" smtClean="0">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𝑓</m:t>
                          </m:r>
                        </m:e>
                        <m:sub>
                          <m:r>
                            <a:rPr lang="en-US" sz="2400" b="0" i="1" smtClean="0">
                              <a:solidFill>
                                <a:schemeClr val="tx1">
                                  <a:lumMod val="75000"/>
                                  <a:lumOff val="25000"/>
                                </a:schemeClr>
                              </a:solidFill>
                              <a:latin typeface="Cambria Math" panose="02040503050406030204" pitchFamily="18" charset="0"/>
                            </a:rPr>
                            <m:t>2</m:t>
                          </m:r>
                        </m:sub>
                      </m:sSub>
                      <m:d>
                        <m:dPr>
                          <m:ctrlPr>
                            <a:rPr lang="en-US" sz="2400" b="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r>
                                <a:rPr lang="en-US" sz="2400" b="0" i="1" smtClean="0">
                                  <a:solidFill>
                                    <a:schemeClr val="tx1">
                                      <a:lumMod val="75000"/>
                                      <a:lumOff val="25000"/>
                                    </a:schemeClr>
                                  </a:solidFill>
                                  <a:latin typeface="Cambria Math" panose="02040503050406030204" pitchFamily="18" charset="0"/>
                                </a:rPr>
                                <m:t>2</m:t>
                              </m:r>
                            </m:sub>
                          </m:sSub>
                        </m:e>
                      </m:d>
                      <m:r>
                        <a:rPr lang="en-US" sz="2400" b="0" i="1" smtClean="0">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𝑓</m:t>
                          </m:r>
                        </m:e>
                        <m:sub>
                          <m:r>
                            <a:rPr lang="en-US" sz="2400" i="1">
                              <a:solidFill>
                                <a:schemeClr val="tx1">
                                  <a:lumMod val="75000"/>
                                  <a:lumOff val="25000"/>
                                </a:schemeClr>
                              </a:solidFill>
                              <a:latin typeface="Cambria Math" panose="02040503050406030204" pitchFamily="18" charset="0"/>
                            </a:rPr>
                            <m:t>3</m:t>
                          </m:r>
                        </m:sub>
                      </m:sSub>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r>
                                <a:rPr lang="en-US" sz="2400" i="1">
                                  <a:solidFill>
                                    <a:schemeClr val="tx1">
                                      <a:lumMod val="75000"/>
                                      <a:lumOff val="25000"/>
                                    </a:schemeClr>
                                  </a:solidFill>
                                  <a:latin typeface="Cambria Math" panose="02040503050406030204" pitchFamily="18" charset="0"/>
                                </a:rPr>
                                <m:t>3</m:t>
                              </m:r>
                            </m:sub>
                          </m:sSub>
                        </m:e>
                      </m:d>
                      <m:r>
                        <a:rPr lang="en-US" sz="2400" i="1">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𝑓</m:t>
                          </m:r>
                        </m:e>
                        <m:sub>
                          <m:r>
                            <a:rPr lang="en-US" sz="2400" b="0" i="1" smtClean="0">
                              <a:solidFill>
                                <a:schemeClr val="tx1">
                                  <a:lumMod val="75000"/>
                                  <a:lumOff val="25000"/>
                                </a:schemeClr>
                              </a:solidFill>
                              <a:latin typeface="Cambria Math" panose="02040503050406030204" pitchFamily="18" charset="0"/>
                            </a:rPr>
                            <m:t>𝑘</m:t>
                          </m:r>
                        </m:sub>
                      </m:sSub>
                      <m:d>
                        <m:dPr>
                          <m:ctrlPr>
                            <a:rPr lang="en-US" sz="2400" b="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r>
                                <a:rPr lang="en-US" sz="2400" b="0" i="1" smtClean="0">
                                  <a:solidFill>
                                    <a:schemeClr val="tx1">
                                      <a:lumMod val="75000"/>
                                      <a:lumOff val="25000"/>
                                    </a:schemeClr>
                                  </a:solidFill>
                                  <a:latin typeface="Cambria Math" panose="02040503050406030204" pitchFamily="18" charset="0"/>
                                </a:rPr>
                                <m:t>𝑘</m:t>
                              </m:r>
                            </m:sub>
                          </m:sSub>
                        </m:e>
                      </m:d>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ea typeface="Cambria Math" panose="02040503050406030204" pitchFamily="18" charset="0"/>
                            </a:rPr>
                            <m:t>𝜀</m:t>
                          </m:r>
                        </m:e>
                        <m:sub>
                          <m:r>
                            <a:rPr lang="en-US" sz="2400" b="0" i="1" smtClean="0">
                              <a:solidFill>
                                <a:schemeClr val="tx1">
                                  <a:lumMod val="75000"/>
                                  <a:lumOff val="25000"/>
                                </a:schemeClr>
                              </a:solidFill>
                              <a:latin typeface="Cambria Math" panose="02040503050406030204" pitchFamily="18" charset="0"/>
                            </a:rPr>
                            <m:t>𝑖</m:t>
                          </m:r>
                        </m:sub>
                      </m:sSub>
                    </m:oMath>
                  </m:oMathPara>
                </a14:m>
                <a:endParaRPr lang="en-US" sz="2400" b="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735878" y="2135658"/>
                <a:ext cx="7624203" cy="369332"/>
              </a:xfrm>
              <a:prstGeom prst="rect">
                <a:avLst/>
              </a:prstGeom>
              <a:blipFill>
                <a:blip r:embed="rId4"/>
                <a:stretch>
                  <a:fillRect b="-37705"/>
                </a:stretch>
              </a:blipFill>
            </p:spPr>
            <p:txBody>
              <a:bodyPr/>
              <a:lstStyle/>
              <a:p>
                <a:r>
                  <a:rPr lang="en-US">
                    <a:noFill/>
                  </a:rPr>
                  <a:t> </a:t>
                </a:r>
              </a:p>
            </p:txBody>
          </p:sp>
        </mc:Fallback>
      </mc:AlternateContent>
      <p:sp>
        <p:nvSpPr>
          <p:cNvPr id="8" name="Left Brace 7"/>
          <p:cNvSpPr/>
          <p:nvPr/>
        </p:nvSpPr>
        <p:spPr>
          <a:xfrm rot="16200000">
            <a:off x="4830768" y="2175229"/>
            <a:ext cx="189472" cy="86466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75000"/>
                  <a:lumOff val="25000"/>
                </a:schemeClr>
              </a:solidFill>
            </a:endParaRPr>
          </a:p>
        </p:txBody>
      </p:sp>
      <p:sp>
        <p:nvSpPr>
          <p:cNvPr id="10" name="TextBox 9"/>
          <p:cNvSpPr txBox="1"/>
          <p:nvPr/>
        </p:nvSpPr>
        <p:spPr>
          <a:xfrm>
            <a:off x="67626" y="3047316"/>
            <a:ext cx="2181226" cy="1325563"/>
          </a:xfrm>
          <a:prstGeom prst="rect">
            <a:avLst/>
          </a:prstGeom>
          <a:noFill/>
        </p:spPr>
        <p:txBody>
          <a:bodyPr wrap="square" rtlCol="0">
            <a:spAutoFit/>
          </a:bodyPr>
          <a:lstStyle/>
          <a:p>
            <a:r>
              <a:rPr lang="en-US" sz="1600" dirty="0">
                <a:latin typeface="Acherus Grotesque" panose="02000505000000020004" pitchFamily="50" charset="0"/>
              </a:rPr>
              <a:t>Contribution of variable modeled using any of the methods we’ve shown.</a:t>
            </a:r>
          </a:p>
        </p:txBody>
      </p:sp>
      <p:sp>
        <p:nvSpPr>
          <p:cNvPr id="14" name="Left Brace 13"/>
          <p:cNvSpPr/>
          <p:nvPr/>
        </p:nvSpPr>
        <p:spPr>
          <a:xfrm rot="16200000">
            <a:off x="6087972" y="2181979"/>
            <a:ext cx="160537" cy="78701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75000"/>
                  <a:lumOff val="25000"/>
                </a:schemeClr>
              </a:solidFill>
            </a:endParaRPr>
          </a:p>
        </p:txBody>
      </p:sp>
      <p:cxnSp>
        <p:nvCxnSpPr>
          <p:cNvPr id="15" name="Elbow Connector 14"/>
          <p:cNvCxnSpPr>
            <a:cxnSpLocks/>
            <a:stCxn id="14" idx="1"/>
            <a:endCxn id="16" idx="0"/>
          </p:cNvCxnSpPr>
          <p:nvPr/>
        </p:nvCxnSpPr>
        <p:spPr>
          <a:xfrm rot="16200000" flipH="1">
            <a:off x="6356279" y="2467715"/>
            <a:ext cx="339463" cy="71553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942121" y="2995217"/>
            <a:ext cx="1883317" cy="1569660"/>
          </a:xfrm>
          <a:prstGeom prst="rect">
            <a:avLst/>
          </a:prstGeom>
          <a:noFill/>
        </p:spPr>
        <p:txBody>
          <a:bodyPr wrap="square" rtlCol="0">
            <a:spAutoFit/>
          </a:bodyPr>
          <a:lstStyle/>
          <a:p>
            <a:r>
              <a:rPr lang="en-US" sz="1600" dirty="0">
                <a:latin typeface="Acherus Grotesque" panose="02000505000000020004" pitchFamily="50" charset="0"/>
              </a:rPr>
              <a:t>Contribution of variable modeled using any of the methods we’ve shown. </a:t>
            </a:r>
          </a:p>
        </p:txBody>
      </p:sp>
      <p:cxnSp>
        <p:nvCxnSpPr>
          <p:cNvPr id="42" name="Straight Connector 41"/>
          <p:cNvCxnSpPr>
            <a:cxnSpLocks/>
          </p:cNvCxnSpPr>
          <p:nvPr/>
        </p:nvCxnSpPr>
        <p:spPr>
          <a:xfrm>
            <a:off x="5429642" y="2702299"/>
            <a:ext cx="0" cy="40321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5"/>
          <a:stretch>
            <a:fillRect/>
          </a:stretch>
        </p:blipFill>
        <p:spPr>
          <a:xfrm>
            <a:off x="2645868" y="3780047"/>
            <a:ext cx="2181225" cy="2828925"/>
          </a:xfrm>
          <a:prstGeom prst="rect">
            <a:avLst/>
          </a:prstGeom>
        </p:spPr>
      </p:pic>
      <p:cxnSp>
        <p:nvCxnSpPr>
          <p:cNvPr id="51" name="Elbow Connector 50"/>
          <p:cNvCxnSpPr>
            <a:cxnSpLocks/>
            <a:stCxn id="8" idx="1"/>
            <a:endCxn id="10" idx="0"/>
          </p:cNvCxnSpPr>
          <p:nvPr/>
        </p:nvCxnSpPr>
        <p:spPr>
          <a:xfrm rot="5400000">
            <a:off x="2869364" y="991174"/>
            <a:ext cx="345017" cy="376726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A57ED64-58CF-470A-83BC-06BA416F7098}"/>
                  </a:ext>
                </a:extLst>
              </p:cNvPr>
              <p:cNvSpPr txBox="1"/>
              <p:nvPr/>
            </p:nvSpPr>
            <p:spPr>
              <a:xfrm>
                <a:off x="2145165" y="2953072"/>
                <a:ext cx="3049004" cy="830997"/>
              </a:xfrm>
              <a:prstGeom prst="rect">
                <a:avLst/>
              </a:prstGeom>
              <a:noFill/>
            </p:spPr>
            <p:txBody>
              <a:bodyPr wrap="square" rtlCol="0">
                <a:spAutoFit/>
              </a:bodyPr>
              <a:lstStyle/>
              <a:p>
                <a:r>
                  <a:rPr lang="en-US" sz="1600" u="sng" dirty="0">
                    <a:solidFill>
                      <a:schemeClr val="tx1"/>
                    </a:solidFill>
                    <a:latin typeface="Acherus Grotesque" panose="02000505000000020004" pitchFamily="50" charset="0"/>
                  </a:rPr>
                  <a:t>Example:</a:t>
                </a:r>
                <a:r>
                  <a:rPr lang="en-US" sz="1600" dirty="0">
                    <a:solidFill>
                      <a:schemeClr val="tx1"/>
                    </a:solidFill>
                    <a:latin typeface="Acherus Grotesque" panose="02000505000000020004" pitchFamily="50" charset="0"/>
                  </a:rPr>
                  <a:t> Regression Splines</a:t>
                </a:r>
              </a:p>
              <a:p>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2</m:t>
                        </m:r>
                      </m:sub>
                    </m:sSub>
                  </m:oMath>
                </a14:m>
                <a:r>
                  <a:rPr lang="en-US" sz="1600" dirty="0">
                    <a:solidFill>
                      <a:schemeClr val="tx1"/>
                    </a:solidFill>
                    <a:latin typeface="Acherus Grotesque" panose="02000505000000020004" pitchFamily="50" charset="0"/>
                  </a:rPr>
                  <a:t> is age of the i</a:t>
                </a:r>
                <a:r>
                  <a:rPr lang="en-US" sz="1600" baseline="30000" dirty="0">
                    <a:solidFill>
                      <a:schemeClr val="tx1"/>
                    </a:solidFill>
                    <a:latin typeface="Acherus Grotesque" panose="02000505000000020004" pitchFamily="50" charset="0"/>
                  </a:rPr>
                  <a:t>th</a:t>
                </a:r>
                <a:r>
                  <a:rPr lang="en-US" sz="1600" dirty="0">
                    <a:solidFill>
                      <a:schemeClr val="tx1"/>
                    </a:solidFill>
                    <a:latin typeface="Acherus Grotesque" panose="02000505000000020004" pitchFamily="50" charset="0"/>
                  </a:rPr>
                  <a:t>  individual)</a:t>
                </a:r>
              </a:p>
            </p:txBody>
          </p:sp>
        </mc:Choice>
        <mc:Fallback xmlns="">
          <p:sp>
            <p:nvSpPr>
              <p:cNvPr id="26" name="TextBox 25">
                <a:extLst>
                  <a:ext uri="{FF2B5EF4-FFF2-40B4-BE49-F238E27FC236}">
                    <a16:creationId xmlns:a16="http://schemas.microsoft.com/office/drawing/2014/main" id="{EA57ED64-58CF-470A-83BC-06BA416F7098}"/>
                  </a:ext>
                </a:extLst>
              </p:cNvPr>
              <p:cNvSpPr txBox="1">
                <a:spLocks noRot="1" noChangeAspect="1" noMove="1" noResize="1" noEditPoints="1" noAdjustHandles="1" noChangeArrowheads="1" noChangeShapeType="1" noTextEdit="1"/>
              </p:cNvSpPr>
              <p:nvPr/>
            </p:nvSpPr>
            <p:spPr>
              <a:xfrm>
                <a:off x="2145165" y="2953072"/>
                <a:ext cx="3049004" cy="830997"/>
              </a:xfrm>
              <a:prstGeom prst="rect">
                <a:avLst/>
              </a:prstGeom>
              <a:blipFill>
                <a:blip r:embed="rId6"/>
                <a:stretch>
                  <a:fillRect l="-1200" t="-2190"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3C5A3E8-FB2B-4CA3-B169-9A607B93E5FF}"/>
                  </a:ext>
                </a:extLst>
              </p:cNvPr>
              <p:cNvSpPr txBox="1"/>
              <p:nvPr/>
            </p:nvSpPr>
            <p:spPr>
              <a:xfrm>
                <a:off x="7874270" y="2941747"/>
                <a:ext cx="4725786" cy="584775"/>
              </a:xfrm>
              <a:prstGeom prst="rect">
                <a:avLst/>
              </a:prstGeom>
              <a:noFill/>
            </p:spPr>
            <p:txBody>
              <a:bodyPr wrap="square" rtlCol="0">
                <a:spAutoFit/>
              </a:bodyPr>
              <a:lstStyle/>
              <a:p>
                <a:r>
                  <a:rPr lang="en-US" sz="1600" u="sng" dirty="0">
                    <a:solidFill>
                      <a:schemeClr val="tx1"/>
                    </a:solidFill>
                    <a:latin typeface="Acherus Grotesque" panose="02000505000000020004" pitchFamily="50" charset="0"/>
                  </a:rPr>
                  <a:t>Example:</a:t>
                </a:r>
                <a:r>
                  <a:rPr lang="en-US" sz="1600" dirty="0">
                    <a:solidFill>
                      <a:schemeClr val="tx1"/>
                    </a:solidFill>
                    <a:latin typeface="Acherus Grotesque" panose="02000505000000020004" pitchFamily="50" charset="0"/>
                  </a:rPr>
                  <a:t> Step Functions</a:t>
                </a:r>
              </a:p>
              <a:p>
                <a:r>
                  <a:rPr lang="en-US" sz="1600" dirty="0">
                    <a:solidFill>
                      <a:schemeClr val="tx1"/>
                    </a:solidFill>
                    <a:latin typeface="Acherus Grotesque" panose="02000505000000020004" pitchFamily="50" charset="0"/>
                  </a:rPr>
                  <a:t>(</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3</m:t>
                        </m:r>
                      </m:sub>
                    </m:sSub>
                  </m:oMath>
                </a14:m>
                <a:r>
                  <a:rPr lang="en-US" sz="1600" dirty="0">
                    <a:solidFill>
                      <a:schemeClr val="tx1"/>
                    </a:solidFill>
                    <a:latin typeface="Acherus Grotesque" panose="02000505000000020004" pitchFamily="50" charset="0"/>
                  </a:rPr>
                  <a:t> is education of the i</a:t>
                </a:r>
                <a:r>
                  <a:rPr lang="en-US" sz="1600" baseline="30000" dirty="0">
                    <a:solidFill>
                      <a:schemeClr val="tx1"/>
                    </a:solidFill>
                    <a:latin typeface="Acherus Grotesque" panose="02000505000000020004" pitchFamily="50" charset="0"/>
                  </a:rPr>
                  <a:t>th</a:t>
                </a:r>
                <a:r>
                  <a:rPr lang="en-US" sz="1600" dirty="0">
                    <a:solidFill>
                      <a:schemeClr val="tx1"/>
                    </a:solidFill>
                    <a:latin typeface="Acherus Grotesque" panose="02000505000000020004" pitchFamily="50" charset="0"/>
                  </a:rPr>
                  <a:t>  individual)</a:t>
                </a:r>
              </a:p>
            </p:txBody>
          </p:sp>
        </mc:Choice>
        <mc:Fallback xmlns="">
          <p:sp>
            <p:nvSpPr>
              <p:cNvPr id="30" name="TextBox 29">
                <a:extLst>
                  <a:ext uri="{FF2B5EF4-FFF2-40B4-BE49-F238E27FC236}">
                    <a16:creationId xmlns:a16="http://schemas.microsoft.com/office/drawing/2014/main" id="{13C5A3E8-FB2B-4CA3-B169-9A607B93E5FF}"/>
                  </a:ext>
                </a:extLst>
              </p:cNvPr>
              <p:cNvSpPr txBox="1">
                <a:spLocks noRot="1" noChangeAspect="1" noMove="1" noResize="1" noEditPoints="1" noAdjustHandles="1" noChangeArrowheads="1" noChangeShapeType="1" noTextEdit="1"/>
              </p:cNvSpPr>
              <p:nvPr/>
            </p:nvSpPr>
            <p:spPr>
              <a:xfrm>
                <a:off x="7874270" y="2941747"/>
                <a:ext cx="4725786" cy="584775"/>
              </a:xfrm>
              <a:prstGeom prst="rect">
                <a:avLst/>
              </a:prstGeom>
              <a:blipFill>
                <a:blip r:embed="rId7"/>
                <a:stretch>
                  <a:fillRect l="-774" t="-3158" b="-136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4D5F43-0B48-49DD-860C-8B17FB08F191}"/>
              </a:ext>
            </a:extLst>
          </p:cNvPr>
          <p:cNvSpPr>
            <a:spLocks noGrp="1"/>
          </p:cNvSpPr>
          <p:nvPr>
            <p:ph type="title"/>
          </p:nvPr>
        </p:nvSpPr>
        <p:spPr/>
        <p:txBody>
          <a:bodyPr/>
          <a:lstStyle/>
          <a:p>
            <a:r>
              <a:rPr lang="en-US" dirty="0"/>
              <a:t>Combined final model</a:t>
            </a:r>
          </a:p>
        </p:txBody>
      </p:sp>
      <p:sp>
        <p:nvSpPr>
          <p:cNvPr id="4" name="Footer Placeholder 3">
            <a:extLst>
              <a:ext uri="{FF2B5EF4-FFF2-40B4-BE49-F238E27FC236}">
                <a16:creationId xmlns:a16="http://schemas.microsoft.com/office/drawing/2014/main" id="{C30A31AF-62A6-4D37-B9F6-F1E117CBEB20}"/>
              </a:ext>
            </a:extLst>
          </p:cNvPr>
          <p:cNvSpPr>
            <a:spLocks noGrp="1"/>
          </p:cNvSpPr>
          <p:nvPr>
            <p:ph type="ftr" sz="quarter" idx="11"/>
          </p:nvPr>
        </p:nvSpPr>
        <p:spPr/>
        <p:txBody>
          <a:bodyPr/>
          <a:lstStyle/>
          <a:p>
            <a:r>
              <a:rPr lang="en-US" dirty="0"/>
              <a:t>Moving Beyond Linearity</a:t>
            </a:r>
          </a:p>
        </p:txBody>
      </p:sp>
      <p:sp>
        <p:nvSpPr>
          <p:cNvPr id="5" name="Slide Number Placeholder 4">
            <a:extLst>
              <a:ext uri="{FF2B5EF4-FFF2-40B4-BE49-F238E27FC236}">
                <a16:creationId xmlns:a16="http://schemas.microsoft.com/office/drawing/2014/main" id="{B0A70037-5947-4507-9D35-B341A7693230}"/>
              </a:ext>
            </a:extLst>
          </p:cNvPr>
          <p:cNvSpPr>
            <a:spLocks noGrp="1"/>
          </p:cNvSpPr>
          <p:nvPr>
            <p:ph type="sldNum" sz="quarter" idx="12"/>
          </p:nvPr>
        </p:nvSpPr>
        <p:spPr/>
        <p:txBody>
          <a:bodyPr/>
          <a:lstStyle/>
          <a:p>
            <a:fld id="{8E06CFEE-053A-4A40-A88B-A288F0289482}" type="slidenum">
              <a:rPr lang="en-US" smtClean="0"/>
              <a:t>35</a:t>
            </a:fld>
            <a:endParaRPr lang="en-US"/>
          </a:p>
        </p:txBody>
      </p:sp>
    </p:spTree>
    <p:extLst>
      <p:ext uri="{BB962C8B-B14F-4D97-AF65-F5344CB8AC3E}">
        <p14:creationId xmlns:p14="http://schemas.microsoft.com/office/powerpoint/2010/main" val="397094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4" grpId="0" animBg="1"/>
      <p:bldP spid="16" grpId="0"/>
      <p:bldP spid="26"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F818-34AD-4C34-B5E1-D7BE3E8B1109}"/>
              </a:ext>
            </a:extLst>
          </p:cNvPr>
          <p:cNvSpPr>
            <a:spLocks noGrp="1"/>
          </p:cNvSpPr>
          <p:nvPr>
            <p:ph type="title"/>
          </p:nvPr>
        </p:nvSpPr>
        <p:spPr/>
        <p:txBody>
          <a:bodyPr/>
          <a:lstStyle/>
          <a:p>
            <a:r>
              <a:rPr lang="en-US" dirty="0"/>
              <a:t>Exercise: Predicting nitrogen oxide (NO</a:t>
            </a:r>
            <a:r>
              <a:rPr lang="en-US" baseline="-25000" dirty="0"/>
              <a:t>2</a:t>
            </a:r>
            <a:r>
              <a:rPr lang="en-US" dirty="0"/>
              <a:t>) concentration in the air</a:t>
            </a:r>
          </a:p>
        </p:txBody>
      </p:sp>
      <p:sp>
        <p:nvSpPr>
          <p:cNvPr id="3" name="Content Placeholder 2">
            <a:extLst>
              <a:ext uri="{FF2B5EF4-FFF2-40B4-BE49-F238E27FC236}">
                <a16:creationId xmlns:a16="http://schemas.microsoft.com/office/drawing/2014/main" id="{54B04EC6-5E2F-451E-9EB0-12812C0DF554}"/>
              </a:ext>
            </a:extLst>
          </p:cNvPr>
          <p:cNvSpPr>
            <a:spLocks noGrp="1"/>
          </p:cNvSpPr>
          <p:nvPr>
            <p:ph idx="1"/>
          </p:nvPr>
        </p:nvSpPr>
        <p:spPr>
          <a:xfrm>
            <a:off x="838200" y="1825625"/>
            <a:ext cx="6110635" cy="4351338"/>
          </a:xfrm>
        </p:spPr>
        <p:txBody>
          <a:bodyPr/>
          <a:lstStyle/>
          <a:p>
            <a:r>
              <a:rPr lang="en-US" dirty="0"/>
              <a:t>Dataset: Boston.csv</a:t>
            </a:r>
          </a:p>
          <a:p>
            <a:r>
              <a:rPr lang="en-US" dirty="0"/>
              <a:t>Objective: To explore the use of polynomial regression and regression splines</a:t>
            </a:r>
          </a:p>
          <a:p>
            <a:r>
              <a:rPr lang="en-US" b="1" dirty="0">
                <a:solidFill>
                  <a:schemeClr val="accent2"/>
                </a:solidFill>
              </a:rPr>
              <a:t>Dependent Variable</a:t>
            </a:r>
            <a:r>
              <a:rPr lang="en-US" dirty="0"/>
              <a:t>: Nitrogen oxide (NO</a:t>
            </a:r>
            <a:r>
              <a:rPr lang="en-US" baseline="-25000" dirty="0"/>
              <a:t>2</a:t>
            </a:r>
            <a:r>
              <a:rPr lang="en-US" dirty="0"/>
              <a:t>) concentration in the air in parts per 10 million (</a:t>
            </a:r>
            <a:r>
              <a:rPr lang="en-US" b="1" dirty="0" err="1">
                <a:solidFill>
                  <a:schemeClr val="accent2"/>
                </a:solidFill>
              </a:rPr>
              <a:t>nox</a:t>
            </a:r>
            <a:r>
              <a:rPr lang="en-US" dirty="0"/>
              <a:t>)</a:t>
            </a:r>
          </a:p>
          <a:p>
            <a:r>
              <a:rPr lang="en-US" b="1" dirty="0">
                <a:solidFill>
                  <a:schemeClr val="accent1"/>
                </a:solidFill>
              </a:rPr>
              <a:t>Independent Variable</a:t>
            </a:r>
            <a:r>
              <a:rPr lang="en-US" dirty="0"/>
              <a:t>: Distance from an employment center (</a:t>
            </a:r>
            <a:r>
              <a:rPr lang="en-US" dirty="0">
                <a:solidFill>
                  <a:schemeClr val="accent1"/>
                </a:solidFill>
              </a:rPr>
              <a:t>dis</a:t>
            </a:r>
            <a:r>
              <a:rPr lang="en-US" dirty="0"/>
              <a:t>)</a:t>
            </a:r>
          </a:p>
          <a:p>
            <a:endParaRPr lang="en-US" dirty="0"/>
          </a:p>
        </p:txBody>
      </p:sp>
      <p:sp>
        <p:nvSpPr>
          <p:cNvPr id="4" name="Footer Placeholder 3">
            <a:extLst>
              <a:ext uri="{FF2B5EF4-FFF2-40B4-BE49-F238E27FC236}">
                <a16:creationId xmlns:a16="http://schemas.microsoft.com/office/drawing/2014/main" id="{635CED4C-260D-4FD6-B73D-C15DE4AC52E5}"/>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897D1E1C-1AF8-4A07-803A-F49E32B45468}"/>
              </a:ext>
            </a:extLst>
          </p:cNvPr>
          <p:cNvSpPr>
            <a:spLocks noGrp="1"/>
          </p:cNvSpPr>
          <p:nvPr>
            <p:ph type="sldNum" sz="quarter" idx="12"/>
          </p:nvPr>
        </p:nvSpPr>
        <p:spPr/>
        <p:txBody>
          <a:bodyPr/>
          <a:lstStyle/>
          <a:p>
            <a:fld id="{8E06CFEE-053A-4A40-A88B-A288F0289482}" type="slidenum">
              <a:rPr lang="en-US" smtClean="0"/>
              <a:t>36</a:t>
            </a:fld>
            <a:endParaRPr lang="en-US"/>
          </a:p>
        </p:txBody>
      </p:sp>
      <p:pic>
        <p:nvPicPr>
          <p:cNvPr id="6" name="Picture 5" descr="Chart, scatter chart&#10;&#10;Description automatically generated">
            <a:extLst>
              <a:ext uri="{FF2B5EF4-FFF2-40B4-BE49-F238E27FC236}">
                <a16:creationId xmlns:a16="http://schemas.microsoft.com/office/drawing/2014/main" id="{8B4FA1D8-79DE-4C79-9341-FC26E8AA4EDE}"/>
              </a:ext>
            </a:extLst>
          </p:cNvPr>
          <p:cNvPicPr>
            <a:picLocks noChangeAspect="1"/>
          </p:cNvPicPr>
          <p:nvPr/>
        </p:nvPicPr>
        <p:blipFill>
          <a:blip r:embed="rId3"/>
          <a:stretch>
            <a:fillRect/>
          </a:stretch>
        </p:blipFill>
        <p:spPr>
          <a:xfrm>
            <a:off x="6948835" y="1743534"/>
            <a:ext cx="5182535" cy="3517679"/>
          </a:xfrm>
          <a:prstGeom prst="rect">
            <a:avLst/>
          </a:prstGeom>
        </p:spPr>
      </p:pic>
    </p:spTree>
    <p:extLst>
      <p:ext uri="{BB962C8B-B14F-4D97-AF65-F5344CB8AC3E}">
        <p14:creationId xmlns:p14="http://schemas.microsoft.com/office/powerpoint/2010/main" val="2642183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ML paradigm to evaluate model performance</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r>
              <a:rPr lang="en-US" dirty="0"/>
              <a:t>Moving Beyond Linearity</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37</a:t>
            </a:fld>
            <a:endParaRPr lang="en-US"/>
          </a:p>
        </p:txBody>
      </p:sp>
      <p:sp>
        <p:nvSpPr>
          <p:cNvPr id="18" name="Right Arrow 14">
            <a:extLst>
              <a:ext uri="{FF2B5EF4-FFF2-40B4-BE49-F238E27FC236}">
                <a16:creationId xmlns:a16="http://schemas.microsoft.com/office/drawing/2014/main" id="{BFFD891A-493A-4360-AD4A-3D7AA2DF0679}"/>
              </a:ext>
            </a:extLst>
          </p:cNvPr>
          <p:cNvSpPr/>
          <p:nvPr/>
        </p:nvSpPr>
        <p:spPr>
          <a:xfrm>
            <a:off x="6292123" y="4334025"/>
            <a:ext cx="682044"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20" name="직사각형 18">
            <a:extLst>
              <a:ext uri="{FF2B5EF4-FFF2-40B4-BE49-F238E27FC236}">
                <a16:creationId xmlns:a16="http://schemas.microsoft.com/office/drawing/2014/main" id="{06A12167-B624-4973-BA4B-E3FFC77D46E8}"/>
              </a:ext>
            </a:extLst>
          </p:cNvPr>
          <p:cNvSpPr/>
          <p:nvPr/>
        </p:nvSpPr>
        <p:spPr>
          <a:xfrm>
            <a:off x="1437226" y="3863195"/>
            <a:ext cx="1520148"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4338794" y="3863195"/>
            <a:ext cx="1964884"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4327241" y="4913899"/>
            <a:ext cx="1964883"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2957374" y="4356631"/>
            <a:ext cx="1381420"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2957374" y="4908377"/>
            <a:ext cx="1369867"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017828" y="3989097"/>
            <a:ext cx="1234209"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043608" y="4094915"/>
            <a:ext cx="1740585"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373918" y="4763749"/>
            <a:ext cx="1538769"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spTree>
    <p:extLst>
      <p:ext uri="{BB962C8B-B14F-4D97-AF65-F5344CB8AC3E}">
        <p14:creationId xmlns:p14="http://schemas.microsoft.com/office/powerpoint/2010/main" val="8324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41C4075-84D1-9646-A55D-D89E4FFA3A09}"/>
              </a:ext>
            </a:extLst>
          </p:cNvPr>
          <p:cNvSpPr txBox="1"/>
          <p:nvPr/>
        </p:nvSpPr>
        <p:spPr>
          <a:xfrm>
            <a:off x="2636877" y="3563772"/>
            <a:ext cx="7400262" cy="2431435"/>
          </a:xfrm>
          <a:prstGeom prst="rect">
            <a:avLst/>
          </a:prstGeom>
          <a:solidFill>
            <a:schemeClr val="bg1">
              <a:lumMod val="75000"/>
              <a:alpha val="94351"/>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4) For each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475772"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1) Import Modules + Packages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3880619" y="1571862"/>
            <a:ext cx="2307766" cy="1295400"/>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2) Visualize Data</a:t>
            </a:r>
          </a:p>
        </p:txBody>
      </p:sp>
      <p:sp>
        <p:nvSpPr>
          <p:cNvPr id="14" name="Arrow: Right 13">
            <a:extLst>
              <a:ext uri="{FF2B5EF4-FFF2-40B4-BE49-F238E27FC236}">
                <a16:creationId xmlns:a16="http://schemas.microsoft.com/office/drawing/2014/main" id="{DBB3B50F-8C09-457A-B1D0-C4EFB533B60D}"/>
              </a:ext>
            </a:extLst>
          </p:cNvPr>
          <p:cNvSpPr/>
          <p:nvPr/>
        </p:nvSpPr>
        <p:spPr>
          <a:xfrm>
            <a:off x="3038165"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6540073"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31" name="Rectangle: Rounded Corners 9">
            <a:extLst>
              <a:ext uri="{FF2B5EF4-FFF2-40B4-BE49-F238E27FC236}">
                <a16:creationId xmlns:a16="http://schemas.microsoft.com/office/drawing/2014/main" id="{96B2B0A6-52D9-D144-9221-042A0D11360C}"/>
              </a:ext>
            </a:extLst>
          </p:cNvPr>
          <p:cNvSpPr/>
          <p:nvPr/>
        </p:nvSpPr>
        <p:spPr>
          <a:xfrm>
            <a:off x="7479588"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3) Build Training + Test Datasets</a:t>
            </a:r>
          </a:p>
        </p:txBody>
      </p:sp>
      <p:sp>
        <p:nvSpPr>
          <p:cNvPr id="33" name="Rectangle 32">
            <a:extLst>
              <a:ext uri="{FF2B5EF4-FFF2-40B4-BE49-F238E27FC236}">
                <a16:creationId xmlns:a16="http://schemas.microsoft.com/office/drawing/2014/main" id="{56AE5656-EE78-B446-8520-17C7B8DDF64B}"/>
              </a:ext>
            </a:extLst>
          </p:cNvPr>
          <p:cNvSpPr/>
          <p:nvPr/>
        </p:nvSpPr>
        <p:spPr>
          <a:xfrm>
            <a:off x="3038165" y="4015752"/>
            <a:ext cx="6595330"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Fit model with training data</a:t>
            </a:r>
          </a:p>
        </p:txBody>
      </p:sp>
      <p:sp>
        <p:nvSpPr>
          <p:cNvPr id="35" name="Rectangle 34">
            <a:extLst>
              <a:ext uri="{FF2B5EF4-FFF2-40B4-BE49-F238E27FC236}">
                <a16:creationId xmlns:a16="http://schemas.microsoft.com/office/drawing/2014/main" id="{F078DE3D-E0CC-C145-BFC0-CAAE0829062D}"/>
              </a:ext>
            </a:extLst>
          </p:cNvPr>
          <p:cNvSpPr/>
          <p:nvPr/>
        </p:nvSpPr>
        <p:spPr>
          <a:xfrm>
            <a:off x="3052342" y="4814525"/>
            <a:ext cx="6594205"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Generate predicted labels</a:t>
            </a:r>
          </a:p>
        </p:txBody>
      </p:sp>
      <p:sp>
        <p:nvSpPr>
          <p:cNvPr id="36" name="Rectangle 35">
            <a:extLst>
              <a:ext uri="{FF2B5EF4-FFF2-40B4-BE49-F238E27FC236}">
                <a16:creationId xmlns:a16="http://schemas.microsoft.com/office/drawing/2014/main" id="{40163652-2565-3E47-BEA1-89DE8DBB6BED}"/>
              </a:ext>
            </a:extLst>
          </p:cNvPr>
          <p:cNvSpPr/>
          <p:nvPr/>
        </p:nvSpPr>
        <p:spPr>
          <a:xfrm>
            <a:off x="3038165" y="5613298"/>
            <a:ext cx="6594194"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Evaluate performance</a:t>
            </a:r>
          </a:p>
        </p:txBody>
      </p:sp>
      <p:cxnSp>
        <p:nvCxnSpPr>
          <p:cNvPr id="5" name="Straight Arrow Connector 4">
            <a:extLst>
              <a:ext uri="{FF2B5EF4-FFF2-40B4-BE49-F238E27FC236}">
                <a16:creationId xmlns:a16="http://schemas.microsoft.com/office/drawing/2014/main" id="{4E570176-3914-A142-8747-260369C6C4FB}"/>
              </a:ext>
            </a:extLst>
          </p:cNvPr>
          <p:cNvCxnSpPr>
            <a:cxnSpLocks/>
          </p:cNvCxnSpPr>
          <p:nvPr/>
        </p:nvCxnSpPr>
        <p:spPr>
          <a:xfrm>
            <a:off x="6330632" y="4585987"/>
            <a:ext cx="61"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8822BA-5214-3245-BFDF-D447ABB99C2E}"/>
              </a:ext>
            </a:extLst>
          </p:cNvPr>
          <p:cNvCxnSpPr>
            <a:cxnSpLocks/>
          </p:cNvCxnSpPr>
          <p:nvPr/>
        </p:nvCxnSpPr>
        <p:spPr>
          <a:xfrm>
            <a:off x="6330455" y="5398685"/>
            <a:ext cx="0"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Arrow: Right 14">
            <a:extLst>
              <a:ext uri="{FF2B5EF4-FFF2-40B4-BE49-F238E27FC236}">
                <a16:creationId xmlns:a16="http://schemas.microsoft.com/office/drawing/2014/main" id="{C97572A5-A1E5-A643-BE9E-0A525E9E24D6}"/>
              </a:ext>
            </a:extLst>
          </p:cNvPr>
          <p:cNvSpPr/>
          <p:nvPr/>
        </p:nvSpPr>
        <p:spPr>
          <a:xfrm rot="5400000">
            <a:off x="8362598" y="305643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7" name="Title 6">
            <a:extLst>
              <a:ext uri="{FF2B5EF4-FFF2-40B4-BE49-F238E27FC236}">
                <a16:creationId xmlns:a16="http://schemas.microsoft.com/office/drawing/2014/main" id="{6DFCDA47-B3DD-4522-B283-6BFEAA16C912}"/>
              </a:ext>
            </a:extLst>
          </p:cNvPr>
          <p:cNvSpPr>
            <a:spLocks noGrp="1"/>
          </p:cNvSpPr>
          <p:nvPr>
            <p:ph type="title"/>
          </p:nvPr>
        </p:nvSpPr>
        <p:spPr/>
        <p:txBody>
          <a:bodyPr/>
          <a:lstStyle/>
          <a:p>
            <a:r>
              <a:rPr lang="en-US" dirty="0"/>
              <a:t>Code road map</a:t>
            </a:r>
          </a:p>
        </p:txBody>
      </p:sp>
      <p:sp>
        <p:nvSpPr>
          <p:cNvPr id="4" name="Footer Placeholder 3">
            <a:extLst>
              <a:ext uri="{FF2B5EF4-FFF2-40B4-BE49-F238E27FC236}">
                <a16:creationId xmlns:a16="http://schemas.microsoft.com/office/drawing/2014/main" id="{161A8946-FE03-41DE-87D0-8C8C80AE532E}"/>
              </a:ext>
            </a:extLst>
          </p:cNvPr>
          <p:cNvSpPr>
            <a:spLocks noGrp="1"/>
          </p:cNvSpPr>
          <p:nvPr>
            <p:ph type="ftr" sz="quarter" idx="11"/>
          </p:nvPr>
        </p:nvSpPr>
        <p:spPr/>
        <p:txBody>
          <a:bodyPr/>
          <a:lstStyle/>
          <a:p>
            <a:r>
              <a:rPr lang="en-US" dirty="0"/>
              <a:t>Moving Beyond Linearity</a:t>
            </a:r>
          </a:p>
        </p:txBody>
      </p:sp>
      <p:sp>
        <p:nvSpPr>
          <p:cNvPr id="8" name="Slide Number Placeholder 7">
            <a:extLst>
              <a:ext uri="{FF2B5EF4-FFF2-40B4-BE49-F238E27FC236}">
                <a16:creationId xmlns:a16="http://schemas.microsoft.com/office/drawing/2014/main" id="{EE5D9DD7-98BF-4477-A210-E26C74CC24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2501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animBg="1"/>
      <p:bldP spid="11" grpId="0" animBg="1"/>
      <p:bldP spid="14" grpId="0" animBg="1"/>
      <p:bldP spid="15" grpId="0" animBg="1"/>
      <p:bldP spid="31" grpId="0" animBg="1"/>
      <p:bldP spid="33" grpId="0" animBg="1"/>
      <p:bldP spid="35" grpId="0" animBg="1"/>
      <p:bldP spid="36" grpId="0" animBg="1"/>
      <p:bldP spid="5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7" name="Rectangle 6"/>
          <p:cNvSpPr/>
          <p:nvPr/>
        </p:nvSpPr>
        <p:spPr>
          <a:xfrm>
            <a:off x="423063" y="1803495"/>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4" name="TextBox 3"/>
          <p:cNvSpPr txBox="1"/>
          <p:nvPr/>
        </p:nvSpPr>
        <p:spPr>
          <a:xfrm>
            <a:off x="612531" y="2342596"/>
            <a:ext cx="6850421" cy="369332"/>
          </a:xfrm>
          <a:prstGeom prst="rect">
            <a:avLst/>
          </a:prstGeom>
          <a:solidFill>
            <a:srgbClr val="FFFFE1"/>
          </a:solidFill>
        </p:spPr>
        <p:txBody>
          <a:bodyPr wrap="square" rtlCol="0">
            <a:spAutoFit/>
          </a:bodyPr>
          <a:lstStyle/>
          <a:p>
            <a:r>
              <a:rPr lang="en-US" dirty="0" err="1">
                <a:latin typeface="Consolas" panose="020B0609020204030204" pitchFamily="49" charset="0"/>
                <a:cs typeface="Courier New" panose="02070309020205020404" pitchFamily="49" charset="0"/>
              </a:rPr>
              <a:t>BosLM</a:t>
            </a:r>
            <a:r>
              <a:rPr lang="en-US" dirty="0">
                <a:latin typeface="Consolas" panose="020B0609020204030204" pitchFamily="49" charset="0"/>
                <a:cs typeface="Courier New" panose="02070309020205020404" pitchFamily="49" charset="0"/>
              </a:rPr>
              <a:t> &lt;- </a:t>
            </a:r>
            <a:r>
              <a:rPr lang="en-US" dirty="0" err="1">
                <a:latin typeface="Consolas" panose="020B0609020204030204" pitchFamily="49" charset="0"/>
                <a:cs typeface="Courier New" panose="02070309020205020404" pitchFamily="49" charset="0"/>
              </a:rPr>
              <a:t>lm</a:t>
            </a:r>
            <a:r>
              <a:rPr lang="en-US" dirty="0">
                <a:latin typeface="Consolas" panose="020B0609020204030204" pitchFamily="49" charset="0"/>
                <a:cs typeface="Courier New" panose="02070309020205020404" pitchFamily="49" charset="0"/>
              </a:rPr>
              <a:t>(nox~poly(dis,3), data=trainBoston)</a:t>
            </a:r>
          </a:p>
        </p:txBody>
      </p:sp>
      <p:sp>
        <p:nvSpPr>
          <p:cNvPr id="48" name="Rectangle 47"/>
          <p:cNvSpPr/>
          <p:nvPr/>
        </p:nvSpPr>
        <p:spPr>
          <a:xfrm>
            <a:off x="442198" y="3713902"/>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
        <p:nvSpPr>
          <p:cNvPr id="49" name="TextBox 48"/>
          <p:cNvSpPr txBox="1"/>
          <p:nvPr/>
        </p:nvSpPr>
        <p:spPr>
          <a:xfrm>
            <a:off x="205691" y="4389268"/>
            <a:ext cx="7664099" cy="646331"/>
          </a:xfrm>
          <a:prstGeom prst="rect">
            <a:avLst/>
          </a:prstGeom>
          <a:solidFill>
            <a:schemeClr val="accent5">
              <a:lumMod val="20000"/>
              <a:lumOff val="80000"/>
            </a:schemeClr>
          </a:solidFill>
        </p:spPr>
        <p:txBody>
          <a:bodyPr wrap="square" rtlCol="0">
            <a:spAutoFit/>
          </a:bodyPr>
          <a:lstStyle/>
          <a:p>
            <a:r>
              <a:rPr lang="en-US" dirty="0" err="1">
                <a:latin typeface="Consolas" panose="020B0609020204030204" pitchFamily="49" charset="0"/>
                <a:cs typeface="Courier New" panose="02070309020205020404" pitchFamily="49" charset="0"/>
              </a:rPr>
              <a:t>poly_dis</a:t>
            </a:r>
            <a:r>
              <a:rPr lang="en-US" dirty="0">
                <a:latin typeface="Consolas" panose="020B0609020204030204" pitchFamily="49" charset="0"/>
                <a:cs typeface="Courier New" panose="02070309020205020404" pitchFamily="49" charset="0"/>
              </a:rPr>
              <a:t> = MS([poly('dis’, degree=3)]).fit(</a:t>
            </a:r>
            <a:r>
              <a:rPr lang="en-US" dirty="0" err="1">
                <a:latin typeface="Consolas" panose="020B0609020204030204" pitchFamily="49" charset="0"/>
                <a:cs typeface="Courier New" panose="02070309020205020404" pitchFamily="49" charset="0"/>
              </a:rPr>
              <a:t>boston_train</a:t>
            </a:r>
            <a:r>
              <a:rPr lang="en-US" dirty="0">
                <a:latin typeface="Consolas" panose="020B0609020204030204" pitchFamily="49" charset="0"/>
                <a:cs typeface="Courier New" panose="02070309020205020404" pitchFamily="49" charset="0"/>
              </a:rPr>
              <a:t>)</a:t>
            </a:r>
          </a:p>
          <a:p>
            <a:r>
              <a:rPr lang="en-US" dirty="0">
                <a:latin typeface="Consolas" panose="020B0609020204030204" pitchFamily="49" charset="0"/>
                <a:cs typeface="Courier New" panose="02070309020205020404" pitchFamily="49" charset="0"/>
              </a:rPr>
              <a:t>M = </a:t>
            </a:r>
            <a:r>
              <a:rPr lang="en-US" dirty="0" err="1">
                <a:latin typeface="Consolas" panose="020B0609020204030204" pitchFamily="49" charset="0"/>
                <a:cs typeface="Courier New" panose="02070309020205020404" pitchFamily="49" charset="0"/>
              </a:rPr>
              <a:t>sm.OLS</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y_train</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poly_dis.transform</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boston_train</a:t>
            </a:r>
            <a:r>
              <a:rPr lang="en-US" dirty="0">
                <a:latin typeface="Consolas" panose="020B0609020204030204" pitchFamily="49" charset="0"/>
                <a:cs typeface="Courier New" panose="02070309020205020404" pitchFamily="49" charset="0"/>
              </a:rPr>
              <a:t>)).fit()</a:t>
            </a:r>
          </a:p>
        </p:txBody>
      </p:sp>
      <p:pic>
        <p:nvPicPr>
          <p:cNvPr id="2" name="Picture 1"/>
          <p:cNvPicPr>
            <a:picLocks noChangeAspect="1"/>
          </p:cNvPicPr>
          <p:nvPr/>
        </p:nvPicPr>
        <p:blipFill rotWithShape="1">
          <a:blip r:embed="rId3">
            <a:clrChange>
              <a:clrFrom>
                <a:srgbClr val="FFFFFF"/>
              </a:clrFrom>
              <a:clrTo>
                <a:srgbClr val="FFFFFF">
                  <a:alpha val="0"/>
                </a:srgbClr>
              </a:clrTo>
            </a:clrChange>
          </a:blip>
          <a:srcRect l="26311" t="16850" r="26107" b="13423"/>
          <a:stretch/>
        </p:blipFill>
        <p:spPr>
          <a:xfrm>
            <a:off x="8821031" y="1417853"/>
            <a:ext cx="2774670" cy="2286000"/>
          </a:xfrm>
          <a:prstGeom prst="rect">
            <a:avLst/>
          </a:prstGeom>
        </p:spPr>
      </p:pic>
      <p:sp>
        <p:nvSpPr>
          <p:cNvPr id="12" name="TextBox 11"/>
          <p:cNvSpPr txBox="1"/>
          <p:nvPr/>
        </p:nvSpPr>
        <p:spPr>
          <a:xfrm>
            <a:off x="451821" y="3072509"/>
            <a:ext cx="5180053" cy="646331"/>
          </a:xfrm>
          <a:prstGeom prst="rect">
            <a:avLst/>
          </a:prstGeom>
          <a:noFill/>
        </p:spPr>
        <p:txBody>
          <a:bodyPr wrap="square" rtlCol="0">
            <a:spAutoFit/>
          </a:bodyPr>
          <a:lstStyle/>
          <a:p>
            <a:r>
              <a:rPr lang="en-US" dirty="0">
                <a:latin typeface="Acherus Grotesque" panose="02000505000000020004" pitchFamily="50" charset="0"/>
              </a:rPr>
              <a:t>Polynomial regression using 3 degrees (cubic fit)</a:t>
            </a:r>
          </a:p>
        </p:txBody>
      </p:sp>
      <p:cxnSp>
        <p:nvCxnSpPr>
          <p:cNvPr id="9" name="Curved Connector 8"/>
          <p:cNvCxnSpPr>
            <a:cxnSpLocks/>
            <a:stCxn id="4" idx="1"/>
            <a:endCxn id="12" idx="1"/>
          </p:cNvCxnSpPr>
          <p:nvPr/>
        </p:nvCxnSpPr>
        <p:spPr>
          <a:xfrm rot="10800000" flipV="1">
            <a:off x="451821" y="2527261"/>
            <a:ext cx="160710" cy="868413"/>
          </a:xfrm>
          <a:prstGeom prst="curvedConnector3">
            <a:avLst>
              <a:gd name="adj1" fmla="val 242244"/>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1821" y="5345596"/>
            <a:ext cx="4371439" cy="646331"/>
          </a:xfrm>
          <a:prstGeom prst="rect">
            <a:avLst/>
          </a:prstGeom>
          <a:noFill/>
        </p:spPr>
        <p:txBody>
          <a:bodyPr wrap="square" rtlCol="0">
            <a:spAutoFit/>
          </a:bodyPr>
          <a:lstStyle/>
          <a:p>
            <a:r>
              <a:rPr lang="en-US" dirty="0">
                <a:latin typeface="Acherus Grotesque" panose="02000505000000020004" pitchFamily="50" charset="0"/>
              </a:rPr>
              <a:t>Fitting the defined polynomial regression</a:t>
            </a:r>
          </a:p>
        </p:txBody>
      </p:sp>
      <p:sp>
        <p:nvSpPr>
          <p:cNvPr id="22" name="TextBox 21"/>
          <p:cNvSpPr txBox="1"/>
          <p:nvPr/>
        </p:nvSpPr>
        <p:spPr>
          <a:xfrm>
            <a:off x="2724468" y="3894605"/>
            <a:ext cx="3892239" cy="369332"/>
          </a:xfrm>
          <a:prstGeom prst="rect">
            <a:avLst/>
          </a:prstGeom>
          <a:noFill/>
        </p:spPr>
        <p:txBody>
          <a:bodyPr wrap="square" rtlCol="0">
            <a:spAutoFit/>
          </a:bodyPr>
          <a:lstStyle/>
          <a:p>
            <a:r>
              <a:rPr lang="en-US" dirty="0">
                <a:latin typeface="Acherus Grotesque" panose="02000505000000020004" pitchFamily="50" charset="0"/>
              </a:rPr>
              <a:t>Defining a 3</a:t>
            </a:r>
            <a:r>
              <a:rPr lang="en-US" baseline="30000" dirty="0">
                <a:latin typeface="Acherus Grotesque" panose="02000505000000020004" pitchFamily="50" charset="0"/>
              </a:rPr>
              <a:t>rd</a:t>
            </a:r>
            <a:r>
              <a:rPr lang="en-US" dirty="0">
                <a:latin typeface="Acherus Grotesque" panose="02000505000000020004" pitchFamily="50" charset="0"/>
              </a:rPr>
              <a:t> degree polynomial</a:t>
            </a:r>
            <a:endParaRPr lang="en-US" baseline="30000" dirty="0">
              <a:latin typeface="Acherus Grotesque" panose="02000505000000020004" pitchFamily="50" charset="0"/>
            </a:endParaRPr>
          </a:p>
        </p:txBody>
      </p:sp>
      <p:cxnSp>
        <p:nvCxnSpPr>
          <p:cNvPr id="21" name="Elbow Connector 20"/>
          <p:cNvCxnSpPr>
            <a:cxnSpLocks/>
            <a:endCxn id="22" idx="3"/>
          </p:cNvCxnSpPr>
          <p:nvPr/>
        </p:nvCxnSpPr>
        <p:spPr>
          <a:xfrm rot="10800000">
            <a:off x="6616708" y="4079272"/>
            <a:ext cx="698493" cy="473469"/>
          </a:xfrm>
          <a:prstGeom prst="bentConnector3">
            <a:avLst>
              <a:gd name="adj1" fmla="val -64127"/>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cxnSpLocks/>
          </p:cNvCxnSpPr>
          <p:nvPr/>
        </p:nvCxnSpPr>
        <p:spPr>
          <a:xfrm rot="10800000" flipV="1">
            <a:off x="4161693" y="4831650"/>
            <a:ext cx="3504261" cy="799630"/>
          </a:xfrm>
          <a:prstGeom prst="bentConnector3">
            <a:avLst>
              <a:gd name="adj1" fmla="val -1021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5074E69-FA29-D856-5DD4-2C6A03E40E2B}"/>
              </a:ext>
            </a:extLst>
          </p:cNvPr>
          <p:cNvPicPr>
            <a:picLocks noChangeAspect="1"/>
          </p:cNvPicPr>
          <p:nvPr/>
        </p:nvPicPr>
        <p:blipFill>
          <a:blip r:embed="rId4"/>
          <a:stretch>
            <a:fillRect/>
          </a:stretch>
        </p:blipFill>
        <p:spPr>
          <a:xfrm>
            <a:off x="8123685" y="3962311"/>
            <a:ext cx="3575098" cy="2286000"/>
          </a:xfrm>
          <a:prstGeom prst="rect">
            <a:avLst/>
          </a:prstGeom>
        </p:spPr>
      </p:pic>
      <p:sp>
        <p:nvSpPr>
          <p:cNvPr id="3" name="Title 2">
            <a:extLst>
              <a:ext uri="{FF2B5EF4-FFF2-40B4-BE49-F238E27FC236}">
                <a16:creationId xmlns:a16="http://schemas.microsoft.com/office/drawing/2014/main" id="{5875B343-A876-47D5-88B8-8D3E1768C081}"/>
              </a:ext>
            </a:extLst>
          </p:cNvPr>
          <p:cNvSpPr>
            <a:spLocks noGrp="1"/>
          </p:cNvSpPr>
          <p:nvPr>
            <p:ph type="title"/>
          </p:nvPr>
        </p:nvSpPr>
        <p:spPr/>
        <p:txBody>
          <a:bodyPr/>
          <a:lstStyle/>
          <a:p>
            <a:r>
              <a:rPr lang="en-US" dirty="0"/>
              <a:t>1) We will begin with a cubic polynomial regression</a:t>
            </a:r>
          </a:p>
        </p:txBody>
      </p:sp>
      <p:sp>
        <p:nvSpPr>
          <p:cNvPr id="5" name="Footer Placeholder 4">
            <a:extLst>
              <a:ext uri="{FF2B5EF4-FFF2-40B4-BE49-F238E27FC236}">
                <a16:creationId xmlns:a16="http://schemas.microsoft.com/office/drawing/2014/main" id="{7EB9D2B6-49EA-4A09-89B7-A7DF850FBB99}"/>
              </a:ext>
            </a:extLst>
          </p:cNvPr>
          <p:cNvSpPr>
            <a:spLocks noGrp="1"/>
          </p:cNvSpPr>
          <p:nvPr>
            <p:ph type="ftr" sz="quarter" idx="11"/>
          </p:nvPr>
        </p:nvSpPr>
        <p:spPr/>
        <p:txBody>
          <a:bodyPr/>
          <a:lstStyle/>
          <a:p>
            <a:r>
              <a:rPr lang="en-US"/>
              <a:t>Moving Beyond Linearity</a:t>
            </a:r>
            <a:endParaRPr lang="en-US" dirty="0"/>
          </a:p>
        </p:txBody>
      </p:sp>
      <p:sp>
        <p:nvSpPr>
          <p:cNvPr id="8" name="Slide Number Placeholder 7">
            <a:extLst>
              <a:ext uri="{FF2B5EF4-FFF2-40B4-BE49-F238E27FC236}">
                <a16:creationId xmlns:a16="http://schemas.microsoft.com/office/drawing/2014/main" id="{51E1B148-CDAA-4301-BD32-BA6D4AF19431}"/>
              </a:ext>
            </a:extLst>
          </p:cNvPr>
          <p:cNvSpPr>
            <a:spLocks noGrp="1"/>
          </p:cNvSpPr>
          <p:nvPr>
            <p:ph type="sldNum" sz="quarter" idx="12"/>
          </p:nvPr>
        </p:nvSpPr>
        <p:spPr/>
        <p:txBody>
          <a:bodyPr/>
          <a:lstStyle/>
          <a:p>
            <a:fld id="{8E06CFEE-053A-4A40-A88B-A288F0289482}" type="slidenum">
              <a:rPr lang="en-US" smtClean="0"/>
              <a:t>39</a:t>
            </a:fld>
            <a:endParaRPr lang="en-US"/>
          </a:p>
        </p:txBody>
      </p:sp>
    </p:spTree>
    <p:extLst>
      <p:ext uri="{BB962C8B-B14F-4D97-AF65-F5344CB8AC3E}">
        <p14:creationId xmlns:p14="http://schemas.microsoft.com/office/powerpoint/2010/main" val="21277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a:t>
            </a:fld>
            <a:endParaRPr lang="en-US"/>
          </a:p>
        </p:txBody>
      </p:sp>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Linear Model Improvements</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71776354"/>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8" name="TextBox 7">
            <a:extLst>
              <a:ext uri="{FF2B5EF4-FFF2-40B4-BE49-F238E27FC236}">
                <a16:creationId xmlns:a16="http://schemas.microsoft.com/office/drawing/2014/main" id="{846C38CF-F127-4D3F-9F76-24B7C3C60211}"/>
              </a:ext>
            </a:extLst>
          </p:cNvPr>
          <p:cNvSpPr txBox="1"/>
          <p:nvPr/>
        </p:nvSpPr>
        <p:spPr>
          <a:xfrm>
            <a:off x="1551958" y="3548241"/>
            <a:ext cx="1097280" cy="2560320"/>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Polynomial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Step functions</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Splines</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Local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General additive model</a:t>
            </a:r>
          </a:p>
        </p:txBody>
      </p:sp>
    </p:spTree>
    <p:extLst>
      <p:ext uri="{BB962C8B-B14F-4D97-AF65-F5344CB8AC3E}">
        <p14:creationId xmlns:p14="http://schemas.microsoft.com/office/powerpoint/2010/main" val="3809622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7" name="Rectangle 6"/>
          <p:cNvSpPr/>
          <p:nvPr/>
        </p:nvSpPr>
        <p:spPr>
          <a:xfrm>
            <a:off x="711161" y="1814942"/>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4" name="TextBox 3"/>
          <p:cNvSpPr txBox="1"/>
          <p:nvPr/>
        </p:nvSpPr>
        <p:spPr>
          <a:xfrm>
            <a:off x="2604907" y="1987453"/>
            <a:ext cx="7533773" cy="1754326"/>
          </a:xfrm>
          <a:prstGeom prst="rect">
            <a:avLst/>
          </a:prstGeom>
          <a:solidFill>
            <a:srgbClr val="FFFFE1"/>
          </a:solidFill>
        </p:spPr>
        <p:txBody>
          <a:bodyPr wrap="square" rtlCol="0">
            <a:spAutoFit/>
          </a:bodyPr>
          <a:lstStyle/>
          <a:p>
            <a:r>
              <a:rPr lang="en-US" dirty="0">
                <a:latin typeface="Consolas" panose="020B0609020204030204" pitchFamily="49" charset="0"/>
                <a:cs typeface="Courier New" panose="02070309020205020404" pitchFamily="49" charset="0"/>
              </a:rPr>
              <a:t>for(i in 1:10){</a:t>
            </a:r>
          </a:p>
          <a:p>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BosLMIter</a:t>
            </a:r>
            <a:r>
              <a:rPr lang="en-US" dirty="0">
                <a:latin typeface="Consolas" panose="020B0609020204030204" pitchFamily="49" charset="0"/>
                <a:cs typeface="Courier New" panose="02070309020205020404" pitchFamily="49" charset="0"/>
              </a:rPr>
              <a:t> &lt;- </a:t>
            </a:r>
            <a:r>
              <a:rPr lang="en-US" dirty="0" err="1">
                <a:latin typeface="Consolas" panose="020B0609020204030204" pitchFamily="49" charset="0"/>
                <a:cs typeface="Courier New" panose="02070309020205020404" pitchFamily="49" charset="0"/>
              </a:rPr>
              <a:t>lm</a:t>
            </a:r>
            <a:r>
              <a:rPr lang="en-US" dirty="0">
                <a:latin typeface="Consolas" panose="020B0609020204030204" pitchFamily="49" charset="0"/>
                <a:cs typeface="Courier New" panose="02070309020205020404" pitchFamily="49" charset="0"/>
              </a:rPr>
              <a:t>(nox~poly(</a:t>
            </a:r>
            <a:r>
              <a:rPr lang="en-US" dirty="0" err="1">
                <a:latin typeface="Consolas" panose="020B0609020204030204" pitchFamily="49" charset="0"/>
                <a:cs typeface="Courier New" panose="02070309020205020404" pitchFamily="49" charset="0"/>
              </a:rPr>
              <a:t>dis,i</a:t>
            </a:r>
            <a:r>
              <a:rPr lang="en-US" dirty="0">
                <a:latin typeface="Consolas" panose="020B0609020204030204" pitchFamily="49" charset="0"/>
                <a:cs typeface="Courier New" panose="02070309020205020404" pitchFamily="49" charset="0"/>
              </a:rPr>
              <a:t>), data=Boston)</a:t>
            </a:r>
          </a:p>
          <a:p>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BosPRMRSS</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i</a:t>
            </a:r>
            <a:r>
              <a:rPr lang="en-US" dirty="0">
                <a:latin typeface="Consolas" panose="020B0609020204030204" pitchFamily="49" charset="0"/>
                <a:cs typeface="Courier New" panose="02070309020205020404" pitchFamily="49" charset="0"/>
              </a:rPr>
              <a:t>] &lt;- sum(summary(BosLMIter)$residuals^2)</a:t>
            </a:r>
          </a:p>
          <a:p>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dissort</a:t>
            </a:r>
            <a:r>
              <a:rPr lang="en-US" dirty="0">
                <a:latin typeface="Consolas" panose="020B0609020204030204" pitchFamily="49" charset="0"/>
                <a:cs typeface="Courier New" panose="02070309020205020404" pitchFamily="49" charset="0"/>
              </a:rPr>
              <a:t> &lt;- </a:t>
            </a:r>
            <a:r>
              <a:rPr lang="en-US" dirty="0" err="1">
                <a:latin typeface="Consolas" panose="020B0609020204030204" pitchFamily="49" charset="0"/>
                <a:cs typeface="Courier New" panose="02070309020205020404" pitchFamily="49" charset="0"/>
              </a:rPr>
              <a:t>data.frame</a:t>
            </a:r>
            <a:r>
              <a:rPr lang="en-US" dirty="0">
                <a:latin typeface="Consolas" panose="020B0609020204030204" pitchFamily="49" charset="0"/>
                <a:cs typeface="Courier New" panose="02070309020205020404" pitchFamily="49" charset="0"/>
              </a:rPr>
              <a:t>(dis=sort(Boston$dis))</a:t>
            </a:r>
          </a:p>
          <a:p>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BosLMPredIter</a:t>
            </a:r>
            <a:r>
              <a:rPr lang="en-US" dirty="0">
                <a:latin typeface="Consolas" panose="020B0609020204030204" pitchFamily="49" charset="0"/>
                <a:cs typeface="Courier New" panose="02070309020205020404" pitchFamily="49" charset="0"/>
              </a:rPr>
              <a:t> &lt;- predict(</a:t>
            </a:r>
            <a:r>
              <a:rPr lang="en-US" dirty="0" err="1">
                <a:latin typeface="Consolas" panose="020B0609020204030204" pitchFamily="49" charset="0"/>
                <a:cs typeface="Courier New" panose="02070309020205020404" pitchFamily="49" charset="0"/>
              </a:rPr>
              <a:t>BosLMIter</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dissort</a:t>
            </a:r>
            <a:r>
              <a:rPr lang="en-US" dirty="0">
                <a:latin typeface="Consolas" panose="020B0609020204030204" pitchFamily="49" charset="0"/>
                <a:cs typeface="Courier New" panose="02070309020205020404" pitchFamily="49" charset="0"/>
              </a:rPr>
              <a:t>)</a:t>
            </a:r>
          </a:p>
          <a:p>
            <a:r>
              <a:rPr lang="en-US" dirty="0">
                <a:latin typeface="Consolas" panose="020B0609020204030204" pitchFamily="49" charset="0"/>
                <a:cs typeface="Courier New" panose="02070309020205020404" pitchFamily="49" charset="0"/>
              </a:rPr>
              <a:t>}</a:t>
            </a:r>
          </a:p>
        </p:txBody>
      </p:sp>
      <p:sp>
        <p:nvSpPr>
          <p:cNvPr id="48" name="Rectangle 47"/>
          <p:cNvSpPr/>
          <p:nvPr/>
        </p:nvSpPr>
        <p:spPr>
          <a:xfrm>
            <a:off x="577811" y="3971887"/>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
        <p:nvSpPr>
          <p:cNvPr id="49" name="TextBox 48"/>
          <p:cNvSpPr txBox="1"/>
          <p:nvPr/>
        </p:nvSpPr>
        <p:spPr>
          <a:xfrm>
            <a:off x="2738258" y="4535233"/>
            <a:ext cx="8200000" cy="1200329"/>
          </a:xfrm>
          <a:prstGeom prst="rect">
            <a:avLst/>
          </a:prstGeom>
          <a:solidFill>
            <a:schemeClr val="accent5">
              <a:lumMod val="20000"/>
              <a:lumOff val="80000"/>
            </a:schemeClr>
          </a:solidFill>
        </p:spPr>
        <p:txBody>
          <a:bodyPr wrap="square" rtlCol="0">
            <a:spAutoFit/>
          </a:bodyPr>
          <a:lstStyle/>
          <a:p>
            <a:r>
              <a:rPr lang="en-US" dirty="0">
                <a:latin typeface="Consolas" panose="020B0609020204030204" pitchFamily="49" charset="0"/>
                <a:cs typeface="Courier New" panose="02070309020205020404" pitchFamily="49" charset="0"/>
              </a:rPr>
              <a:t>for </a:t>
            </a:r>
            <a:r>
              <a:rPr lang="en-US" dirty="0" err="1">
                <a:latin typeface="Consolas" panose="020B0609020204030204" pitchFamily="49" charset="0"/>
                <a:cs typeface="Courier New" panose="02070309020205020404" pitchFamily="49" charset="0"/>
              </a:rPr>
              <a:t>i</a:t>
            </a:r>
            <a:r>
              <a:rPr lang="en-US" dirty="0">
                <a:latin typeface="Consolas" panose="020B0609020204030204" pitchFamily="49" charset="0"/>
                <a:cs typeface="Courier New" panose="02070309020205020404" pitchFamily="49" charset="0"/>
              </a:rPr>
              <a:t> in range(1, 11):</a:t>
            </a:r>
          </a:p>
          <a:p>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poly_dis</a:t>
            </a:r>
            <a:r>
              <a:rPr lang="en-US" dirty="0">
                <a:latin typeface="Consolas" panose="020B0609020204030204" pitchFamily="49" charset="0"/>
                <a:cs typeface="Courier New" panose="02070309020205020404" pitchFamily="49" charset="0"/>
              </a:rPr>
              <a:t> = MS([poly('dis', degree=</a:t>
            </a:r>
            <a:r>
              <a:rPr lang="en-US" dirty="0" err="1">
                <a:latin typeface="Consolas" panose="020B0609020204030204" pitchFamily="49" charset="0"/>
                <a:cs typeface="Courier New" panose="02070309020205020404" pitchFamily="49" charset="0"/>
              </a:rPr>
              <a:t>i</a:t>
            </a:r>
            <a:r>
              <a:rPr lang="en-US" dirty="0">
                <a:latin typeface="Consolas" panose="020B0609020204030204" pitchFamily="49" charset="0"/>
                <a:cs typeface="Courier New" panose="02070309020205020404" pitchFamily="49" charset="0"/>
              </a:rPr>
              <a:t>)]).fit(</a:t>
            </a:r>
            <a:r>
              <a:rPr lang="en-US" dirty="0" err="1">
                <a:latin typeface="Consolas" panose="020B0609020204030204" pitchFamily="49" charset="0"/>
                <a:cs typeface="Courier New" panose="02070309020205020404" pitchFamily="49" charset="0"/>
              </a:rPr>
              <a:t>boston</a:t>
            </a:r>
            <a:r>
              <a:rPr lang="en-US" dirty="0">
                <a:latin typeface="Consolas" panose="020B0609020204030204" pitchFamily="49" charset="0"/>
                <a:cs typeface="Courier New" panose="02070309020205020404" pitchFamily="49" charset="0"/>
              </a:rPr>
              <a:t>)</a:t>
            </a:r>
          </a:p>
          <a:p>
            <a:r>
              <a:rPr lang="en-US" dirty="0">
                <a:latin typeface="Consolas" panose="020B0609020204030204" pitchFamily="49" charset="0"/>
                <a:cs typeface="Courier New" panose="02070309020205020404" pitchFamily="49" charset="0"/>
              </a:rPr>
              <a:t>    M = </a:t>
            </a:r>
            <a:r>
              <a:rPr lang="en-US" dirty="0" err="1">
                <a:latin typeface="Consolas" panose="020B0609020204030204" pitchFamily="49" charset="0"/>
                <a:cs typeface="Courier New" panose="02070309020205020404" pitchFamily="49" charset="0"/>
              </a:rPr>
              <a:t>sm.OLS</a:t>
            </a:r>
            <a:r>
              <a:rPr lang="en-US" dirty="0">
                <a:latin typeface="Consolas" panose="020B0609020204030204" pitchFamily="49" charset="0"/>
                <a:cs typeface="Courier New" panose="02070309020205020404" pitchFamily="49" charset="0"/>
              </a:rPr>
              <a:t>(y, </a:t>
            </a:r>
            <a:r>
              <a:rPr lang="en-US" dirty="0" err="1">
                <a:latin typeface="Consolas" panose="020B0609020204030204" pitchFamily="49" charset="0"/>
                <a:cs typeface="Courier New" panose="02070309020205020404" pitchFamily="49" charset="0"/>
              </a:rPr>
              <a:t>poly_dis.transform</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boston</a:t>
            </a:r>
            <a:r>
              <a:rPr lang="en-US" dirty="0">
                <a:latin typeface="Consolas" panose="020B0609020204030204" pitchFamily="49" charset="0"/>
                <a:cs typeface="Courier New" panose="02070309020205020404" pitchFamily="49" charset="0"/>
              </a:rPr>
              <a:t>)).fit()</a:t>
            </a:r>
          </a:p>
          <a:p>
            <a:r>
              <a:rPr lang="en-US" dirty="0">
                <a:latin typeface="Consolas" panose="020B0609020204030204" pitchFamily="49" charset="0"/>
                <a:cs typeface="Courier New" panose="02070309020205020404" pitchFamily="49" charset="0"/>
              </a:rPr>
              <a:t>    preds = </a:t>
            </a:r>
            <a:r>
              <a:rPr lang="en-US" dirty="0" err="1">
                <a:latin typeface="Consolas" panose="020B0609020204030204" pitchFamily="49" charset="0"/>
                <a:cs typeface="Courier New" panose="02070309020205020404" pitchFamily="49" charset="0"/>
              </a:rPr>
              <a:t>M.predict</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exog</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poly_dis.transform</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boston</a:t>
            </a:r>
            <a:r>
              <a:rPr lang="en-US" dirty="0">
                <a:latin typeface="Consolas" panose="020B0609020204030204" pitchFamily="49" charset="0"/>
                <a:cs typeface="Courier New" panose="02070309020205020404" pitchFamily="49" charset="0"/>
              </a:rPr>
              <a:t>))</a:t>
            </a:r>
          </a:p>
        </p:txBody>
      </p:sp>
      <p:sp>
        <p:nvSpPr>
          <p:cNvPr id="5" name="Left Brace 4"/>
          <p:cNvSpPr/>
          <p:nvPr/>
        </p:nvSpPr>
        <p:spPr>
          <a:xfrm>
            <a:off x="2333950" y="2338581"/>
            <a:ext cx="155448" cy="115086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p:cNvSpPr txBox="1"/>
          <p:nvPr/>
        </p:nvSpPr>
        <p:spPr>
          <a:xfrm>
            <a:off x="685235" y="2375165"/>
            <a:ext cx="1549376" cy="1477328"/>
          </a:xfrm>
          <a:prstGeom prst="rect">
            <a:avLst/>
          </a:prstGeom>
          <a:noFill/>
        </p:spPr>
        <p:txBody>
          <a:bodyPr wrap="square" rtlCol="0">
            <a:spAutoFit/>
          </a:bodyPr>
          <a:lstStyle/>
          <a:p>
            <a:r>
              <a:rPr lang="en-US" dirty="0">
                <a:latin typeface="Acherus Grotesque" panose="02000505000000020004" pitchFamily="50" charset="0"/>
              </a:rPr>
              <a:t>Polynomial regression using degrees from 1 to 10</a:t>
            </a:r>
          </a:p>
        </p:txBody>
      </p:sp>
      <p:sp>
        <p:nvSpPr>
          <p:cNvPr id="14" name="Left Brace 13"/>
          <p:cNvSpPr/>
          <p:nvPr/>
        </p:nvSpPr>
        <p:spPr>
          <a:xfrm>
            <a:off x="2411673" y="4837797"/>
            <a:ext cx="193233" cy="101742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p:cNvSpPr txBox="1"/>
          <p:nvPr/>
        </p:nvSpPr>
        <p:spPr>
          <a:xfrm>
            <a:off x="747893" y="4607844"/>
            <a:ext cx="1523450" cy="1477328"/>
          </a:xfrm>
          <a:prstGeom prst="rect">
            <a:avLst/>
          </a:prstGeom>
          <a:noFill/>
        </p:spPr>
        <p:txBody>
          <a:bodyPr wrap="square" rtlCol="0">
            <a:spAutoFit/>
          </a:bodyPr>
          <a:lstStyle/>
          <a:p>
            <a:r>
              <a:rPr lang="en-US" dirty="0">
                <a:latin typeface="Acherus Grotesque" panose="02000505000000020004" pitchFamily="50" charset="0"/>
              </a:rPr>
              <a:t>Polynomial regression using degrees from 1 to 10</a:t>
            </a:r>
          </a:p>
        </p:txBody>
      </p:sp>
      <p:sp>
        <p:nvSpPr>
          <p:cNvPr id="2" name="Title 1">
            <a:extLst>
              <a:ext uri="{FF2B5EF4-FFF2-40B4-BE49-F238E27FC236}">
                <a16:creationId xmlns:a16="http://schemas.microsoft.com/office/drawing/2014/main" id="{55472A43-95F7-4799-9AEE-7A3348182DF3}"/>
              </a:ext>
            </a:extLst>
          </p:cNvPr>
          <p:cNvSpPr>
            <a:spLocks noGrp="1"/>
          </p:cNvSpPr>
          <p:nvPr>
            <p:ph type="title"/>
          </p:nvPr>
        </p:nvSpPr>
        <p:spPr/>
        <p:txBody>
          <a:bodyPr>
            <a:normAutofit/>
          </a:bodyPr>
          <a:lstStyle/>
          <a:p>
            <a:r>
              <a:rPr lang="en-US" dirty="0"/>
              <a:t>2) Now we’ll try out different degree polynomial regressions</a:t>
            </a:r>
          </a:p>
        </p:txBody>
      </p:sp>
      <p:sp>
        <p:nvSpPr>
          <p:cNvPr id="3" name="Footer Placeholder 2">
            <a:extLst>
              <a:ext uri="{FF2B5EF4-FFF2-40B4-BE49-F238E27FC236}">
                <a16:creationId xmlns:a16="http://schemas.microsoft.com/office/drawing/2014/main" id="{D48F1707-0F16-44B2-8A1F-D354D066CEF5}"/>
              </a:ext>
            </a:extLst>
          </p:cNvPr>
          <p:cNvSpPr>
            <a:spLocks noGrp="1"/>
          </p:cNvSpPr>
          <p:nvPr>
            <p:ph type="ftr" sz="quarter" idx="11"/>
          </p:nvPr>
        </p:nvSpPr>
        <p:spPr/>
        <p:txBody>
          <a:bodyPr/>
          <a:lstStyle/>
          <a:p>
            <a:r>
              <a:rPr lang="en-US"/>
              <a:t>Moving Beyond Linearity</a:t>
            </a:r>
            <a:endParaRPr lang="en-US" dirty="0"/>
          </a:p>
        </p:txBody>
      </p:sp>
      <p:sp>
        <p:nvSpPr>
          <p:cNvPr id="8" name="Slide Number Placeholder 7">
            <a:extLst>
              <a:ext uri="{FF2B5EF4-FFF2-40B4-BE49-F238E27FC236}">
                <a16:creationId xmlns:a16="http://schemas.microsoft.com/office/drawing/2014/main" id="{F552CD51-2728-490F-8E0D-C41AAAE4043D}"/>
              </a:ext>
            </a:extLst>
          </p:cNvPr>
          <p:cNvSpPr>
            <a:spLocks noGrp="1"/>
          </p:cNvSpPr>
          <p:nvPr>
            <p:ph type="sldNum" sz="quarter" idx="12"/>
          </p:nvPr>
        </p:nvSpPr>
        <p:spPr/>
        <p:txBody>
          <a:bodyPr/>
          <a:lstStyle/>
          <a:p>
            <a:fld id="{8E06CFEE-053A-4A40-A88B-A288F0289482}" type="slidenum">
              <a:rPr lang="en-US" smtClean="0"/>
              <a:t>40</a:t>
            </a:fld>
            <a:endParaRPr lang="en-US"/>
          </a:p>
        </p:txBody>
      </p:sp>
    </p:spTree>
    <p:extLst>
      <p:ext uri="{BB962C8B-B14F-4D97-AF65-F5344CB8AC3E}">
        <p14:creationId xmlns:p14="http://schemas.microsoft.com/office/powerpoint/2010/main" val="1550487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EE751-3CC4-49AE-BA2F-012F8DA14A86}"/>
              </a:ext>
            </a:extLst>
          </p:cNvPr>
          <p:cNvSpPr>
            <a:spLocks noGrp="1"/>
          </p:cNvSpPr>
          <p:nvPr>
            <p:ph type="title"/>
          </p:nvPr>
        </p:nvSpPr>
        <p:spPr/>
        <p:txBody>
          <a:bodyPr/>
          <a:lstStyle/>
          <a:p>
            <a:r>
              <a:rPr lang="en-US" dirty="0"/>
              <a:t>Comparing the test MSE values, the 3</a:t>
            </a:r>
            <a:r>
              <a:rPr lang="en-US" baseline="30000" dirty="0"/>
              <a:t>rd</a:t>
            </a:r>
            <a:r>
              <a:rPr lang="en-US" dirty="0"/>
              <a:t> order polynomial appears to be the best</a:t>
            </a:r>
          </a:p>
        </p:txBody>
      </p:sp>
      <p:sp>
        <p:nvSpPr>
          <p:cNvPr id="3" name="Footer Placeholder 2">
            <a:extLst>
              <a:ext uri="{FF2B5EF4-FFF2-40B4-BE49-F238E27FC236}">
                <a16:creationId xmlns:a16="http://schemas.microsoft.com/office/drawing/2014/main" id="{C20F9C57-10D8-48B3-A4C5-797BC96AC01C}"/>
              </a:ext>
            </a:extLst>
          </p:cNvPr>
          <p:cNvSpPr>
            <a:spLocks noGrp="1"/>
          </p:cNvSpPr>
          <p:nvPr>
            <p:ph type="ftr" sz="quarter" idx="11"/>
          </p:nvPr>
        </p:nvSpPr>
        <p:spPr/>
        <p:txBody>
          <a:bodyPr/>
          <a:lstStyle/>
          <a:p>
            <a:r>
              <a:rPr lang="en-US"/>
              <a:t>Moving Beyond Linearity</a:t>
            </a:r>
            <a:endParaRPr lang="en-US" dirty="0"/>
          </a:p>
        </p:txBody>
      </p:sp>
      <p:sp>
        <p:nvSpPr>
          <p:cNvPr id="4" name="Slide Number Placeholder 3">
            <a:extLst>
              <a:ext uri="{FF2B5EF4-FFF2-40B4-BE49-F238E27FC236}">
                <a16:creationId xmlns:a16="http://schemas.microsoft.com/office/drawing/2014/main" id="{091C7061-4309-418C-B250-34A3261CCCEC}"/>
              </a:ext>
            </a:extLst>
          </p:cNvPr>
          <p:cNvSpPr>
            <a:spLocks noGrp="1"/>
          </p:cNvSpPr>
          <p:nvPr>
            <p:ph type="sldNum" sz="quarter" idx="12"/>
          </p:nvPr>
        </p:nvSpPr>
        <p:spPr/>
        <p:txBody>
          <a:bodyPr/>
          <a:lstStyle/>
          <a:p>
            <a:fld id="{8E06CFEE-053A-4A40-A88B-A288F0289482}" type="slidenum">
              <a:rPr lang="en-US" smtClean="0"/>
              <a:t>41</a:t>
            </a:fld>
            <a:endParaRPr lang="en-US"/>
          </a:p>
        </p:txBody>
      </p:sp>
      <p:pic>
        <p:nvPicPr>
          <p:cNvPr id="1026" name="Picture 2">
            <a:extLst>
              <a:ext uri="{FF2B5EF4-FFF2-40B4-BE49-F238E27FC236}">
                <a16:creationId xmlns:a16="http://schemas.microsoft.com/office/drawing/2014/main" id="{DC4E07F6-A652-40F2-9952-EAE2DA9ED5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1374" y="2026186"/>
            <a:ext cx="5349251" cy="3950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2AF74AD-8740-488A-A403-34DADCE7ADED}"/>
              </a:ext>
            </a:extLst>
          </p:cNvPr>
          <p:cNvCxnSpPr>
            <a:cxnSpLocks/>
          </p:cNvCxnSpPr>
          <p:nvPr/>
        </p:nvCxnSpPr>
        <p:spPr>
          <a:xfrm>
            <a:off x="5263661" y="4001294"/>
            <a:ext cx="0" cy="11671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941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7" name="Rectangle 6"/>
          <p:cNvSpPr/>
          <p:nvPr/>
        </p:nvSpPr>
        <p:spPr>
          <a:xfrm>
            <a:off x="423063" y="1952728"/>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4" name="TextBox 3"/>
          <p:cNvSpPr txBox="1"/>
          <p:nvPr/>
        </p:nvSpPr>
        <p:spPr>
          <a:xfrm>
            <a:off x="2223955" y="2425656"/>
            <a:ext cx="8412480" cy="646331"/>
          </a:xfrm>
          <a:prstGeom prst="rect">
            <a:avLst/>
          </a:prstGeom>
          <a:solidFill>
            <a:srgbClr val="FFFFE1"/>
          </a:solidFill>
        </p:spPr>
        <p:txBody>
          <a:bodyPr wrap="square" rtlCol="0">
            <a:spAutoFit/>
          </a:bodyPr>
          <a:lstStyle/>
          <a:p>
            <a:r>
              <a:rPr lang="en-US" dirty="0">
                <a:latin typeface="Consolas" panose="020B0609020204030204" pitchFamily="49" charset="0"/>
                <a:cs typeface="Courier New" panose="02070309020205020404" pitchFamily="49" charset="0"/>
              </a:rPr>
              <a:t>BosSp2 &lt;- </a:t>
            </a:r>
            <a:r>
              <a:rPr lang="en-US" dirty="0" err="1">
                <a:latin typeface="Consolas" panose="020B0609020204030204" pitchFamily="49" charset="0"/>
                <a:cs typeface="Courier New" panose="02070309020205020404" pitchFamily="49" charset="0"/>
              </a:rPr>
              <a:t>lm</a:t>
            </a:r>
            <a:r>
              <a:rPr lang="en-US" dirty="0">
                <a:latin typeface="Consolas" panose="020B0609020204030204" pitchFamily="49" charset="0"/>
                <a:cs typeface="Courier New" panose="02070309020205020404" pitchFamily="49" charset="0"/>
              </a:rPr>
              <a:t>(nox~bs(dis, knots=c(2.1,3.21)), data=Boston)</a:t>
            </a:r>
          </a:p>
          <a:p>
            <a:r>
              <a:rPr lang="en-US" dirty="0">
                <a:latin typeface="Consolas" panose="020B0609020204030204" pitchFamily="49" charset="0"/>
                <a:cs typeface="Courier New" panose="02070309020205020404" pitchFamily="49" charset="0"/>
              </a:rPr>
              <a:t>BosSp2Pred &lt;- predict(BosSp2, Boston, se=TRUE)</a:t>
            </a:r>
          </a:p>
        </p:txBody>
      </p:sp>
      <p:sp>
        <p:nvSpPr>
          <p:cNvPr id="48" name="Rectangle 47"/>
          <p:cNvSpPr/>
          <p:nvPr/>
        </p:nvSpPr>
        <p:spPr>
          <a:xfrm>
            <a:off x="423063" y="395853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
        <p:nvSpPr>
          <p:cNvPr id="49" name="TextBox 48"/>
          <p:cNvSpPr txBox="1"/>
          <p:nvPr/>
        </p:nvSpPr>
        <p:spPr>
          <a:xfrm>
            <a:off x="2260719" y="4579316"/>
            <a:ext cx="9123087" cy="1200329"/>
          </a:xfrm>
          <a:prstGeom prst="rect">
            <a:avLst/>
          </a:prstGeom>
          <a:solidFill>
            <a:schemeClr val="accent5">
              <a:lumMod val="20000"/>
              <a:lumOff val="80000"/>
            </a:schemeClr>
          </a:solidFill>
        </p:spPr>
        <p:txBody>
          <a:bodyPr wrap="square" rtlCol="0">
            <a:spAutoFit/>
          </a:bodyPr>
          <a:lstStyle/>
          <a:p>
            <a:r>
              <a:rPr lang="en-US" dirty="0">
                <a:latin typeface="Consolas" panose="020B0609020204030204" pitchFamily="49" charset="0"/>
                <a:cs typeface="Courier New" panose="02070309020205020404" pitchFamily="49" charset="0"/>
              </a:rPr>
              <a:t>bs_dis2 = MS([bs('dis’, </a:t>
            </a:r>
            <a:r>
              <a:rPr lang="en-US" dirty="0" err="1">
                <a:latin typeface="Consolas" panose="020B0609020204030204" pitchFamily="49" charset="0"/>
                <a:cs typeface="Courier New" panose="02070309020205020404" pitchFamily="49" charset="0"/>
              </a:rPr>
              <a:t>internal_knots</a:t>
            </a:r>
            <a:r>
              <a:rPr lang="en-US" dirty="0">
                <a:latin typeface="Consolas" panose="020B0609020204030204" pitchFamily="49" charset="0"/>
                <a:cs typeface="Courier New" panose="02070309020205020404" pitchFamily="49" charset="0"/>
              </a:rPr>
              <a:t>=[2.1, 3.21], name='bs(dis)')])</a:t>
            </a:r>
          </a:p>
          <a:p>
            <a:r>
              <a:rPr lang="en-US" dirty="0" err="1">
                <a:latin typeface="Consolas" panose="020B0609020204030204" pitchFamily="49" charset="0"/>
                <a:cs typeface="Courier New" panose="02070309020205020404" pitchFamily="49" charset="0"/>
              </a:rPr>
              <a:t>Xbs</a:t>
            </a:r>
            <a:r>
              <a:rPr lang="en-US" dirty="0">
                <a:latin typeface="Consolas" panose="020B0609020204030204" pitchFamily="49" charset="0"/>
                <a:cs typeface="Courier New" panose="02070309020205020404" pitchFamily="49" charset="0"/>
              </a:rPr>
              <a:t> = bs_dis2.fit_transform(</a:t>
            </a:r>
            <a:r>
              <a:rPr lang="en-US" dirty="0" err="1">
                <a:latin typeface="Consolas" panose="020B0609020204030204" pitchFamily="49" charset="0"/>
                <a:cs typeface="Courier New" panose="02070309020205020404" pitchFamily="49" charset="0"/>
              </a:rPr>
              <a:t>boston</a:t>
            </a:r>
            <a:r>
              <a:rPr lang="en-US" dirty="0">
                <a:latin typeface="Consolas" panose="020B0609020204030204" pitchFamily="49" charset="0"/>
                <a:cs typeface="Courier New" panose="02070309020205020404" pitchFamily="49" charset="0"/>
              </a:rPr>
              <a:t>)</a:t>
            </a:r>
          </a:p>
          <a:p>
            <a:r>
              <a:rPr lang="en-US" dirty="0">
                <a:latin typeface="Consolas" panose="020B0609020204030204" pitchFamily="49" charset="0"/>
                <a:cs typeface="Courier New" panose="02070309020205020404" pitchFamily="49" charset="0"/>
              </a:rPr>
              <a:t>M = </a:t>
            </a:r>
            <a:r>
              <a:rPr lang="en-US" dirty="0" err="1">
                <a:latin typeface="Consolas" panose="020B0609020204030204" pitchFamily="49" charset="0"/>
                <a:cs typeface="Courier New" panose="02070309020205020404" pitchFamily="49" charset="0"/>
              </a:rPr>
              <a:t>sm.OLS</a:t>
            </a:r>
            <a:r>
              <a:rPr lang="en-US" dirty="0">
                <a:latin typeface="Consolas" panose="020B0609020204030204" pitchFamily="49" charset="0"/>
                <a:cs typeface="Courier New" panose="02070309020205020404" pitchFamily="49" charset="0"/>
              </a:rPr>
              <a:t>(y, </a:t>
            </a:r>
            <a:r>
              <a:rPr lang="en-US" dirty="0" err="1">
                <a:latin typeface="Consolas" panose="020B0609020204030204" pitchFamily="49" charset="0"/>
                <a:cs typeface="Courier New" panose="02070309020205020404" pitchFamily="49" charset="0"/>
              </a:rPr>
              <a:t>Xbs</a:t>
            </a:r>
            <a:r>
              <a:rPr lang="en-US" dirty="0">
                <a:latin typeface="Consolas" panose="020B0609020204030204" pitchFamily="49" charset="0"/>
                <a:cs typeface="Courier New" panose="02070309020205020404" pitchFamily="49" charset="0"/>
              </a:rPr>
              <a:t>).fit()</a:t>
            </a:r>
          </a:p>
          <a:p>
            <a:r>
              <a:rPr lang="en-US" dirty="0">
                <a:latin typeface="Consolas" panose="020B0609020204030204" pitchFamily="49" charset="0"/>
                <a:cs typeface="Courier New" panose="02070309020205020404" pitchFamily="49" charset="0"/>
              </a:rPr>
              <a:t>preds = </a:t>
            </a:r>
            <a:r>
              <a:rPr lang="en-US" dirty="0" err="1">
                <a:latin typeface="Consolas" panose="020B0609020204030204" pitchFamily="49" charset="0"/>
                <a:cs typeface="Courier New" panose="02070309020205020404" pitchFamily="49" charset="0"/>
              </a:rPr>
              <a:t>M.predict</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exog</a:t>
            </a:r>
            <a:r>
              <a:rPr lang="en-US" dirty="0">
                <a:latin typeface="Consolas" panose="020B0609020204030204" pitchFamily="49" charset="0"/>
                <a:cs typeface="Courier New" panose="02070309020205020404" pitchFamily="49" charset="0"/>
              </a:rPr>
              <a:t>=bs_dis2.transform(</a:t>
            </a:r>
            <a:r>
              <a:rPr lang="en-US" dirty="0" err="1">
                <a:latin typeface="Consolas" panose="020B0609020204030204" pitchFamily="49" charset="0"/>
                <a:cs typeface="Courier New" panose="02070309020205020404" pitchFamily="49" charset="0"/>
              </a:rPr>
              <a:t>boston</a:t>
            </a:r>
            <a:r>
              <a:rPr lang="en-US" dirty="0">
                <a:latin typeface="Consolas" panose="020B0609020204030204" pitchFamily="49" charset="0"/>
                <a:cs typeface="Courier New" panose="02070309020205020404" pitchFamily="49" charset="0"/>
              </a:rPr>
              <a:t>))</a:t>
            </a:r>
          </a:p>
        </p:txBody>
      </p:sp>
      <p:sp>
        <p:nvSpPr>
          <p:cNvPr id="5" name="Left Brace 4"/>
          <p:cNvSpPr/>
          <p:nvPr/>
        </p:nvSpPr>
        <p:spPr>
          <a:xfrm>
            <a:off x="2139891" y="2516133"/>
            <a:ext cx="137160" cy="19707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p:cNvSpPr txBox="1"/>
          <p:nvPr/>
        </p:nvSpPr>
        <p:spPr>
          <a:xfrm>
            <a:off x="442197" y="2468913"/>
            <a:ext cx="1731654" cy="646331"/>
          </a:xfrm>
          <a:prstGeom prst="rect">
            <a:avLst/>
          </a:prstGeom>
          <a:noFill/>
        </p:spPr>
        <p:txBody>
          <a:bodyPr wrap="square" rtlCol="0">
            <a:spAutoFit/>
          </a:bodyPr>
          <a:lstStyle/>
          <a:p>
            <a:r>
              <a:rPr lang="en-US" dirty="0">
                <a:latin typeface="Acherus Grotesque" panose="02000505000000020004" pitchFamily="50" charset="0"/>
              </a:rPr>
              <a:t>Fitting spline with 2 knots</a:t>
            </a:r>
          </a:p>
        </p:txBody>
      </p:sp>
      <p:sp>
        <p:nvSpPr>
          <p:cNvPr id="14" name="Left Brace 13"/>
          <p:cNvSpPr/>
          <p:nvPr/>
        </p:nvSpPr>
        <p:spPr>
          <a:xfrm>
            <a:off x="2033381" y="4711805"/>
            <a:ext cx="91271" cy="61720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p:cNvSpPr txBox="1"/>
          <p:nvPr/>
        </p:nvSpPr>
        <p:spPr>
          <a:xfrm>
            <a:off x="420745" y="4697240"/>
            <a:ext cx="1525768" cy="923330"/>
          </a:xfrm>
          <a:prstGeom prst="rect">
            <a:avLst/>
          </a:prstGeom>
          <a:noFill/>
        </p:spPr>
        <p:txBody>
          <a:bodyPr wrap="square" rtlCol="0">
            <a:spAutoFit/>
          </a:bodyPr>
          <a:lstStyle/>
          <a:p>
            <a:r>
              <a:rPr lang="en-US" dirty="0">
                <a:latin typeface="Acherus Grotesque" panose="02000505000000020004" pitchFamily="50" charset="0"/>
              </a:rPr>
              <a:t>Fitting spline with 2 knots</a:t>
            </a:r>
          </a:p>
        </p:txBody>
      </p:sp>
      <p:sp>
        <p:nvSpPr>
          <p:cNvPr id="2" name="TextBox 1">
            <a:extLst>
              <a:ext uri="{FF2B5EF4-FFF2-40B4-BE49-F238E27FC236}">
                <a16:creationId xmlns:a16="http://schemas.microsoft.com/office/drawing/2014/main" id="{4E18A784-3E61-78AD-2B2A-8CE96F3D2452}"/>
              </a:ext>
            </a:extLst>
          </p:cNvPr>
          <p:cNvSpPr txBox="1"/>
          <p:nvPr/>
        </p:nvSpPr>
        <p:spPr>
          <a:xfrm>
            <a:off x="442197" y="3189044"/>
            <a:ext cx="1369128" cy="369332"/>
          </a:xfrm>
          <a:prstGeom prst="rect">
            <a:avLst/>
          </a:prstGeom>
          <a:noFill/>
        </p:spPr>
        <p:txBody>
          <a:bodyPr wrap="square" rtlCol="0">
            <a:spAutoFit/>
          </a:bodyPr>
          <a:lstStyle/>
          <a:p>
            <a:r>
              <a:rPr lang="en-US" dirty="0">
                <a:latin typeface="Acherus Grotesque" panose="02000505000000020004" pitchFamily="50" charset="0"/>
              </a:rPr>
              <a:t>Predicting </a:t>
            </a:r>
          </a:p>
        </p:txBody>
      </p:sp>
      <p:cxnSp>
        <p:nvCxnSpPr>
          <p:cNvPr id="8" name="Straight Arrow Connector 7">
            <a:extLst>
              <a:ext uri="{FF2B5EF4-FFF2-40B4-BE49-F238E27FC236}">
                <a16:creationId xmlns:a16="http://schemas.microsoft.com/office/drawing/2014/main" id="{95D3B19B-C265-077E-D269-8D3882EE767A}"/>
              </a:ext>
            </a:extLst>
          </p:cNvPr>
          <p:cNvCxnSpPr>
            <a:cxnSpLocks/>
            <a:stCxn id="2" idx="3"/>
          </p:cNvCxnSpPr>
          <p:nvPr/>
        </p:nvCxnSpPr>
        <p:spPr>
          <a:xfrm flipV="1">
            <a:off x="1811325" y="2925708"/>
            <a:ext cx="362526" cy="4480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F25AE3-BA98-FD72-4519-6BEAEB2A28FE}"/>
              </a:ext>
            </a:extLst>
          </p:cNvPr>
          <p:cNvSpPr txBox="1"/>
          <p:nvPr/>
        </p:nvSpPr>
        <p:spPr>
          <a:xfrm>
            <a:off x="508805" y="5647228"/>
            <a:ext cx="1437708" cy="369332"/>
          </a:xfrm>
          <a:prstGeom prst="rect">
            <a:avLst/>
          </a:prstGeom>
          <a:noFill/>
        </p:spPr>
        <p:txBody>
          <a:bodyPr wrap="square" rtlCol="0">
            <a:spAutoFit/>
          </a:bodyPr>
          <a:lstStyle/>
          <a:p>
            <a:r>
              <a:rPr lang="en-US" dirty="0">
                <a:latin typeface="Acherus Grotesque" panose="02000505000000020004" pitchFamily="50" charset="0"/>
              </a:rPr>
              <a:t>Predicting </a:t>
            </a:r>
          </a:p>
        </p:txBody>
      </p:sp>
      <p:cxnSp>
        <p:nvCxnSpPr>
          <p:cNvPr id="19" name="Straight Arrow Connector 18">
            <a:extLst>
              <a:ext uri="{FF2B5EF4-FFF2-40B4-BE49-F238E27FC236}">
                <a16:creationId xmlns:a16="http://schemas.microsoft.com/office/drawing/2014/main" id="{E8EEC2CA-7C2C-4B5D-D680-199FBAFDFAA0}"/>
              </a:ext>
            </a:extLst>
          </p:cNvPr>
          <p:cNvCxnSpPr>
            <a:cxnSpLocks/>
            <a:stCxn id="12" idx="3"/>
          </p:cNvCxnSpPr>
          <p:nvPr/>
        </p:nvCxnSpPr>
        <p:spPr>
          <a:xfrm flipV="1">
            <a:off x="1946513" y="5579418"/>
            <a:ext cx="227338" cy="2524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03332EE-74FD-46E5-BE27-BA7A0FD76CFE}"/>
              </a:ext>
            </a:extLst>
          </p:cNvPr>
          <p:cNvSpPr>
            <a:spLocks noGrp="1"/>
          </p:cNvSpPr>
          <p:nvPr>
            <p:ph type="title"/>
          </p:nvPr>
        </p:nvSpPr>
        <p:spPr/>
        <p:txBody>
          <a:bodyPr>
            <a:normAutofit/>
          </a:bodyPr>
          <a:lstStyle/>
          <a:p>
            <a:r>
              <a:rPr lang="en-US" dirty="0"/>
              <a:t>3) Next we try the regression spline approach with 1, 2, and 3 knots (code shown for 2)</a:t>
            </a:r>
          </a:p>
        </p:txBody>
      </p:sp>
      <p:sp>
        <p:nvSpPr>
          <p:cNvPr id="13" name="Footer Placeholder 12">
            <a:extLst>
              <a:ext uri="{FF2B5EF4-FFF2-40B4-BE49-F238E27FC236}">
                <a16:creationId xmlns:a16="http://schemas.microsoft.com/office/drawing/2014/main" id="{5BF6DC74-E3DC-4F33-9D6F-8100CE7707B1}"/>
              </a:ext>
            </a:extLst>
          </p:cNvPr>
          <p:cNvSpPr>
            <a:spLocks noGrp="1"/>
          </p:cNvSpPr>
          <p:nvPr>
            <p:ph type="ftr" sz="quarter" idx="11"/>
          </p:nvPr>
        </p:nvSpPr>
        <p:spPr/>
        <p:txBody>
          <a:bodyPr/>
          <a:lstStyle/>
          <a:p>
            <a:r>
              <a:rPr lang="en-US"/>
              <a:t>Moving Beyond Linearity</a:t>
            </a:r>
            <a:endParaRPr lang="en-US" dirty="0"/>
          </a:p>
        </p:txBody>
      </p:sp>
      <p:sp>
        <p:nvSpPr>
          <p:cNvPr id="17" name="Slide Number Placeholder 16">
            <a:extLst>
              <a:ext uri="{FF2B5EF4-FFF2-40B4-BE49-F238E27FC236}">
                <a16:creationId xmlns:a16="http://schemas.microsoft.com/office/drawing/2014/main" id="{26EBB648-99A4-44DC-B4F3-9050779EBCEF}"/>
              </a:ext>
            </a:extLst>
          </p:cNvPr>
          <p:cNvSpPr>
            <a:spLocks noGrp="1"/>
          </p:cNvSpPr>
          <p:nvPr>
            <p:ph type="sldNum" sz="quarter" idx="12"/>
          </p:nvPr>
        </p:nvSpPr>
        <p:spPr/>
        <p:txBody>
          <a:bodyPr/>
          <a:lstStyle/>
          <a:p>
            <a:fld id="{8E06CFEE-053A-4A40-A88B-A288F0289482}" type="slidenum">
              <a:rPr lang="en-US" smtClean="0"/>
              <a:t>42</a:t>
            </a:fld>
            <a:endParaRPr lang="en-US"/>
          </a:p>
        </p:txBody>
      </p:sp>
    </p:spTree>
    <p:extLst>
      <p:ext uri="{BB962C8B-B14F-4D97-AF65-F5344CB8AC3E}">
        <p14:creationId xmlns:p14="http://schemas.microsoft.com/office/powerpoint/2010/main" val="1854733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DB01-6260-4848-AF93-F748AD8C46B2}"/>
              </a:ext>
            </a:extLst>
          </p:cNvPr>
          <p:cNvSpPr>
            <a:spLocks noGrp="1"/>
          </p:cNvSpPr>
          <p:nvPr>
            <p:ph type="title"/>
          </p:nvPr>
        </p:nvSpPr>
        <p:spPr/>
        <p:txBody>
          <a:bodyPr/>
          <a:lstStyle/>
          <a:p>
            <a:r>
              <a:rPr lang="en-US" dirty="0"/>
              <a:t>Cubic spline with 2 knots</a:t>
            </a:r>
          </a:p>
        </p:txBody>
      </p:sp>
      <p:sp>
        <p:nvSpPr>
          <p:cNvPr id="3" name="Footer Placeholder 2">
            <a:extLst>
              <a:ext uri="{FF2B5EF4-FFF2-40B4-BE49-F238E27FC236}">
                <a16:creationId xmlns:a16="http://schemas.microsoft.com/office/drawing/2014/main" id="{FBC2A916-3AAB-4ADD-960D-FD218A846BEC}"/>
              </a:ext>
            </a:extLst>
          </p:cNvPr>
          <p:cNvSpPr>
            <a:spLocks noGrp="1"/>
          </p:cNvSpPr>
          <p:nvPr>
            <p:ph type="ftr" sz="quarter" idx="11"/>
          </p:nvPr>
        </p:nvSpPr>
        <p:spPr/>
        <p:txBody>
          <a:bodyPr/>
          <a:lstStyle/>
          <a:p>
            <a:r>
              <a:rPr lang="en-US"/>
              <a:t>Moving Beyond Linearity</a:t>
            </a:r>
            <a:endParaRPr lang="en-US" dirty="0"/>
          </a:p>
        </p:txBody>
      </p:sp>
      <p:sp>
        <p:nvSpPr>
          <p:cNvPr id="4" name="Slide Number Placeholder 3">
            <a:extLst>
              <a:ext uri="{FF2B5EF4-FFF2-40B4-BE49-F238E27FC236}">
                <a16:creationId xmlns:a16="http://schemas.microsoft.com/office/drawing/2014/main" id="{AE10E954-46E7-4997-A193-FAB4AD6F39D1}"/>
              </a:ext>
            </a:extLst>
          </p:cNvPr>
          <p:cNvSpPr>
            <a:spLocks noGrp="1"/>
          </p:cNvSpPr>
          <p:nvPr>
            <p:ph type="sldNum" sz="quarter" idx="12"/>
          </p:nvPr>
        </p:nvSpPr>
        <p:spPr/>
        <p:txBody>
          <a:bodyPr/>
          <a:lstStyle/>
          <a:p>
            <a:fld id="{8E06CFEE-053A-4A40-A88B-A288F0289482}" type="slidenum">
              <a:rPr lang="en-US" smtClean="0"/>
              <a:t>43</a:t>
            </a:fld>
            <a:endParaRPr lang="en-US"/>
          </a:p>
        </p:txBody>
      </p:sp>
      <p:pic>
        <p:nvPicPr>
          <p:cNvPr id="2052" name="Picture 4">
            <a:extLst>
              <a:ext uri="{FF2B5EF4-FFF2-40B4-BE49-F238E27FC236}">
                <a16:creationId xmlns:a16="http://schemas.microsoft.com/office/drawing/2014/main" id="{0F24FDF5-AFE2-4B28-BE73-849901AB8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1432658"/>
            <a:ext cx="44577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676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092781-C2B2-463D-B806-3E61674D3B5F}"/>
              </a:ext>
            </a:extLst>
          </p:cNvPr>
          <p:cNvSpPr>
            <a:spLocks noGrp="1"/>
          </p:cNvSpPr>
          <p:nvPr>
            <p:ph type="title"/>
          </p:nvPr>
        </p:nvSpPr>
        <p:spPr/>
        <p:txBody>
          <a:bodyPr/>
          <a:lstStyle/>
          <a:p>
            <a:r>
              <a:rPr lang="en-US" dirty="0"/>
              <a:t>Exercise: Predicting out of state tuition</a:t>
            </a:r>
          </a:p>
        </p:txBody>
      </p:sp>
      <p:sp>
        <p:nvSpPr>
          <p:cNvPr id="8" name="Content Placeholder 7">
            <a:extLst>
              <a:ext uri="{FF2B5EF4-FFF2-40B4-BE49-F238E27FC236}">
                <a16:creationId xmlns:a16="http://schemas.microsoft.com/office/drawing/2014/main" id="{2A6D9FAA-E85D-448E-A53E-CD4D85E62605}"/>
              </a:ext>
            </a:extLst>
          </p:cNvPr>
          <p:cNvSpPr>
            <a:spLocks noGrp="1"/>
          </p:cNvSpPr>
          <p:nvPr>
            <p:ph idx="1"/>
          </p:nvPr>
        </p:nvSpPr>
        <p:spPr/>
        <p:txBody>
          <a:bodyPr/>
          <a:lstStyle/>
          <a:p>
            <a:r>
              <a:rPr lang="en-US" dirty="0"/>
              <a:t>Dataset: College.csv</a:t>
            </a:r>
          </a:p>
          <a:p>
            <a:r>
              <a:rPr lang="en-US" dirty="0"/>
              <a:t>Objective: To make predictions about out of state tuition value using GAMs</a:t>
            </a:r>
          </a:p>
          <a:p>
            <a:r>
              <a:rPr lang="en-US" b="1" dirty="0">
                <a:solidFill>
                  <a:schemeClr val="accent2"/>
                </a:solidFill>
              </a:rPr>
              <a:t>Dependent Variable</a:t>
            </a:r>
            <a:r>
              <a:rPr lang="en-US" dirty="0"/>
              <a:t>: Out of state tuition value (</a:t>
            </a:r>
            <a:r>
              <a:rPr lang="en-US" b="1" dirty="0">
                <a:solidFill>
                  <a:schemeClr val="accent2"/>
                </a:solidFill>
              </a:rPr>
              <a:t>Outstate</a:t>
            </a:r>
            <a:r>
              <a:rPr lang="en-US" dirty="0"/>
              <a:t>)</a:t>
            </a:r>
          </a:p>
          <a:p>
            <a:r>
              <a:rPr lang="en-US" b="1" dirty="0">
                <a:solidFill>
                  <a:schemeClr val="accent1"/>
                </a:solidFill>
              </a:rPr>
              <a:t>Independent Variables</a:t>
            </a:r>
            <a:r>
              <a:rPr lang="en-US" dirty="0"/>
              <a:t>: </a:t>
            </a:r>
            <a:r>
              <a:rPr lang="en-US" b="1" dirty="0">
                <a:solidFill>
                  <a:schemeClr val="accent1"/>
                </a:solidFill>
              </a:rPr>
              <a:t>Private, Apps, Accept, etc.</a:t>
            </a:r>
          </a:p>
          <a:p>
            <a:endParaRPr lang="en-US" dirty="0"/>
          </a:p>
        </p:txBody>
      </p:sp>
      <p:sp>
        <p:nvSpPr>
          <p:cNvPr id="4" name="Footer Placeholder 3">
            <a:extLst>
              <a:ext uri="{FF2B5EF4-FFF2-40B4-BE49-F238E27FC236}">
                <a16:creationId xmlns:a16="http://schemas.microsoft.com/office/drawing/2014/main" id="{7D5899B0-2F1A-4324-997F-313D744AE83C}"/>
              </a:ext>
            </a:extLst>
          </p:cNvPr>
          <p:cNvSpPr>
            <a:spLocks noGrp="1"/>
          </p:cNvSpPr>
          <p:nvPr>
            <p:ph type="ftr" sz="quarter" idx="11"/>
          </p:nvPr>
        </p:nvSpPr>
        <p:spPr/>
        <p:txBody>
          <a:bodyPr/>
          <a:lstStyle/>
          <a:p>
            <a:pPr>
              <a:defRPr/>
            </a:pPr>
            <a:r>
              <a:rPr lang="en-US"/>
              <a:t>Moving Beyond Linearity</a:t>
            </a:r>
            <a:endParaRPr lang="en-US" dirty="0"/>
          </a:p>
        </p:txBody>
      </p:sp>
      <p:pic>
        <p:nvPicPr>
          <p:cNvPr id="9" name="Picture 8" descr="A picture containing text, black&#10;&#10;Description automatically generated">
            <a:extLst>
              <a:ext uri="{FF2B5EF4-FFF2-40B4-BE49-F238E27FC236}">
                <a16:creationId xmlns:a16="http://schemas.microsoft.com/office/drawing/2014/main" id="{180334A7-0639-40E3-BEFC-EB7CD74BCCEC}"/>
              </a:ext>
            </a:extLst>
          </p:cNvPr>
          <p:cNvPicPr>
            <a:picLocks noChangeAspect="1"/>
          </p:cNvPicPr>
          <p:nvPr/>
        </p:nvPicPr>
        <p:blipFill>
          <a:blip r:embed="rId3"/>
          <a:stretch>
            <a:fillRect/>
          </a:stretch>
        </p:blipFill>
        <p:spPr>
          <a:xfrm>
            <a:off x="932390" y="4139906"/>
            <a:ext cx="10431490" cy="1943394"/>
          </a:xfrm>
          <a:prstGeom prst="rect">
            <a:avLst/>
          </a:prstGeom>
        </p:spPr>
      </p:pic>
      <p:sp>
        <p:nvSpPr>
          <p:cNvPr id="10" name="Slide Number Placeholder 9">
            <a:extLst>
              <a:ext uri="{FF2B5EF4-FFF2-40B4-BE49-F238E27FC236}">
                <a16:creationId xmlns:a16="http://schemas.microsoft.com/office/drawing/2014/main" id="{AA87163E-882D-44FD-94A7-809D583969B4}"/>
              </a:ext>
            </a:extLst>
          </p:cNvPr>
          <p:cNvSpPr>
            <a:spLocks noGrp="1"/>
          </p:cNvSpPr>
          <p:nvPr>
            <p:ph type="sldNum" sz="quarter" idx="12"/>
          </p:nvPr>
        </p:nvSpPr>
        <p:spPr/>
        <p:txBody>
          <a:bodyPr/>
          <a:lstStyle/>
          <a:p>
            <a:fld id="{8E06CFEE-053A-4A40-A88B-A288F0289482}" type="slidenum">
              <a:rPr lang="en-US" smtClean="0"/>
              <a:t>44</a:t>
            </a:fld>
            <a:endParaRPr lang="en-US"/>
          </a:p>
        </p:txBody>
      </p:sp>
    </p:spTree>
    <p:extLst>
      <p:ext uri="{BB962C8B-B14F-4D97-AF65-F5344CB8AC3E}">
        <p14:creationId xmlns:p14="http://schemas.microsoft.com/office/powerpoint/2010/main" val="287299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7" name="Rectangle 6"/>
          <p:cNvSpPr/>
          <p:nvPr/>
        </p:nvSpPr>
        <p:spPr>
          <a:xfrm>
            <a:off x="581192" y="1874966"/>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4" name="TextBox 3"/>
          <p:cNvSpPr txBox="1"/>
          <p:nvPr/>
        </p:nvSpPr>
        <p:spPr>
          <a:xfrm>
            <a:off x="1689888" y="2583483"/>
            <a:ext cx="10241280" cy="1477328"/>
          </a:xfrm>
          <a:prstGeom prst="rect">
            <a:avLst/>
          </a:prstGeom>
          <a:solidFill>
            <a:srgbClr val="FFFFE1"/>
          </a:solidFill>
        </p:spPr>
        <p:txBody>
          <a:bodyPr wrap="square" rtlCol="0">
            <a:spAutoFit/>
          </a:bodyPr>
          <a:lstStyle/>
          <a:p>
            <a:r>
              <a:rPr lang="en-US" dirty="0" err="1">
                <a:latin typeface="Consolas" panose="020B0609020204030204" pitchFamily="49" charset="0"/>
                <a:cs typeface="Courier New" panose="02070309020205020404" pitchFamily="49" charset="0"/>
              </a:rPr>
              <a:t>ColGAM</a:t>
            </a:r>
            <a:r>
              <a:rPr lang="en-US" dirty="0">
                <a:latin typeface="Consolas" panose="020B0609020204030204" pitchFamily="49" charset="0"/>
                <a:cs typeface="Courier New" panose="02070309020205020404" pitchFamily="49" charset="0"/>
              </a:rPr>
              <a:t> &lt;- gam(Outstate~s(Room.Board,3)+s(Expend,3)+s(Grad.Rate,3)+Private+ 			s(Terminal,3)+s(Apps,3)+s(Accept,3)+s(Enroll,3)+s(Top10perc,3)+</a:t>
            </a:r>
          </a:p>
          <a:p>
            <a:r>
              <a:rPr lang="en-US" dirty="0">
                <a:latin typeface="Consolas" panose="020B0609020204030204" pitchFamily="49" charset="0"/>
                <a:cs typeface="Courier New" panose="02070309020205020404" pitchFamily="49" charset="0"/>
              </a:rPr>
              <a:t>		s(Personal,3)+s(S.F.Ratio,3)+s(perc.alumni,3), data=train2)</a:t>
            </a:r>
          </a:p>
          <a:p>
            <a:r>
              <a:rPr lang="en-US" dirty="0" err="1">
                <a:latin typeface="Consolas" panose="020B0609020204030204" pitchFamily="49" charset="0"/>
                <a:cs typeface="Courier New" panose="02070309020205020404" pitchFamily="49" charset="0"/>
              </a:rPr>
              <a:t>ColGAMPred</a:t>
            </a:r>
            <a:r>
              <a:rPr lang="en-US" dirty="0">
                <a:latin typeface="Consolas" panose="020B0609020204030204" pitchFamily="49" charset="0"/>
                <a:cs typeface="Courier New" panose="02070309020205020404" pitchFamily="49" charset="0"/>
              </a:rPr>
              <a:t> &lt;- predict(</a:t>
            </a:r>
            <a:r>
              <a:rPr lang="en-US" dirty="0" err="1">
                <a:latin typeface="Consolas" panose="020B0609020204030204" pitchFamily="49" charset="0"/>
                <a:cs typeface="Courier New" panose="02070309020205020404" pitchFamily="49" charset="0"/>
              </a:rPr>
              <a:t>ColGAM</a:t>
            </a:r>
            <a:r>
              <a:rPr lang="en-US" dirty="0">
                <a:latin typeface="Consolas" panose="020B0609020204030204" pitchFamily="49" charset="0"/>
                <a:cs typeface="Courier New" panose="02070309020205020404" pitchFamily="49" charset="0"/>
              </a:rPr>
              <a:t>, test2) </a:t>
            </a:r>
          </a:p>
          <a:p>
            <a:r>
              <a:rPr lang="en-US" dirty="0">
                <a:latin typeface="Consolas" panose="020B0609020204030204" pitchFamily="49" charset="0"/>
                <a:cs typeface="Courier New" panose="02070309020205020404" pitchFamily="49" charset="0"/>
              </a:rPr>
              <a:t>mean(((test2$Outstate - </a:t>
            </a:r>
            <a:r>
              <a:rPr lang="en-US" dirty="0" err="1">
                <a:latin typeface="Consolas" panose="020B0609020204030204" pitchFamily="49" charset="0"/>
                <a:cs typeface="Courier New" panose="02070309020205020404" pitchFamily="49" charset="0"/>
              </a:rPr>
              <a:t>ColGAMPred</a:t>
            </a:r>
            <a:r>
              <a:rPr lang="en-US" dirty="0">
                <a:latin typeface="Consolas" panose="020B0609020204030204" pitchFamily="49" charset="0"/>
                <a:cs typeface="Courier New" panose="02070309020205020404" pitchFamily="49" charset="0"/>
              </a:rPr>
              <a:t>)^2))</a:t>
            </a:r>
          </a:p>
        </p:txBody>
      </p:sp>
      <p:sp>
        <p:nvSpPr>
          <p:cNvPr id="12" name="TextBox 11"/>
          <p:cNvSpPr txBox="1"/>
          <p:nvPr/>
        </p:nvSpPr>
        <p:spPr>
          <a:xfrm>
            <a:off x="249873" y="2694454"/>
            <a:ext cx="1374288" cy="646331"/>
          </a:xfrm>
          <a:prstGeom prst="rect">
            <a:avLst/>
          </a:prstGeom>
          <a:noFill/>
        </p:spPr>
        <p:txBody>
          <a:bodyPr wrap="square" rtlCol="0">
            <a:spAutoFit/>
          </a:bodyPr>
          <a:lstStyle/>
          <a:p>
            <a:r>
              <a:rPr lang="en-US" dirty="0">
                <a:latin typeface="Acherus Grotesque" panose="02000505000000020004" pitchFamily="50" charset="0"/>
              </a:rPr>
              <a:t>Fitting </a:t>
            </a:r>
          </a:p>
          <a:p>
            <a:r>
              <a:rPr lang="en-US" dirty="0">
                <a:latin typeface="Acherus Grotesque" panose="02000505000000020004" pitchFamily="50" charset="0"/>
              </a:rPr>
              <a:t>the model</a:t>
            </a:r>
          </a:p>
        </p:txBody>
      </p:sp>
      <p:sp>
        <p:nvSpPr>
          <p:cNvPr id="13" name="TextBox 12"/>
          <p:cNvSpPr txBox="1"/>
          <p:nvPr/>
        </p:nvSpPr>
        <p:spPr>
          <a:xfrm>
            <a:off x="212942" y="3434914"/>
            <a:ext cx="1411219" cy="646331"/>
          </a:xfrm>
          <a:prstGeom prst="rect">
            <a:avLst/>
          </a:prstGeom>
          <a:noFill/>
        </p:spPr>
        <p:txBody>
          <a:bodyPr wrap="square" rtlCol="0">
            <a:spAutoFit/>
          </a:bodyPr>
          <a:lstStyle/>
          <a:p>
            <a:r>
              <a:rPr lang="en-US" dirty="0">
                <a:latin typeface="Acherus Grotesque" panose="02000505000000020004" pitchFamily="50" charset="0"/>
              </a:rPr>
              <a:t>Prediction and MSE</a:t>
            </a:r>
          </a:p>
        </p:txBody>
      </p:sp>
      <p:sp>
        <p:nvSpPr>
          <p:cNvPr id="14" name="Left Brace 13"/>
          <p:cNvSpPr/>
          <p:nvPr/>
        </p:nvSpPr>
        <p:spPr>
          <a:xfrm>
            <a:off x="1458013" y="2745276"/>
            <a:ext cx="166148" cy="59625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p:cNvSpPr/>
          <p:nvPr/>
        </p:nvSpPr>
        <p:spPr>
          <a:xfrm>
            <a:off x="1458013" y="3524718"/>
            <a:ext cx="166148" cy="4479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58D2FF1E-D5D0-4C4B-93E2-1B75B4F0C320}"/>
              </a:ext>
            </a:extLst>
          </p:cNvPr>
          <p:cNvSpPr>
            <a:spLocks noGrp="1"/>
          </p:cNvSpPr>
          <p:nvPr>
            <p:ph type="title"/>
          </p:nvPr>
        </p:nvSpPr>
        <p:spPr/>
        <p:txBody>
          <a:bodyPr>
            <a:noAutofit/>
          </a:bodyPr>
          <a:lstStyle/>
          <a:p>
            <a:r>
              <a:rPr lang="en-US" sz="2400" dirty="0"/>
              <a:t>We will start by using our variable selection tools to determine which variables will enter the GAM. Then, after fitting the GAM on the appropriate variables, we will assess its performance by examining the mean squared error</a:t>
            </a:r>
          </a:p>
        </p:txBody>
      </p:sp>
      <p:sp>
        <p:nvSpPr>
          <p:cNvPr id="3" name="Footer Placeholder 2">
            <a:extLst>
              <a:ext uri="{FF2B5EF4-FFF2-40B4-BE49-F238E27FC236}">
                <a16:creationId xmlns:a16="http://schemas.microsoft.com/office/drawing/2014/main" id="{622E81EA-0E4D-461D-AABB-FA45886F53F4}"/>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FA96A811-2323-47BB-B6A9-F25C56AC2173}"/>
              </a:ext>
            </a:extLst>
          </p:cNvPr>
          <p:cNvSpPr>
            <a:spLocks noGrp="1"/>
          </p:cNvSpPr>
          <p:nvPr>
            <p:ph type="sldNum" sz="quarter" idx="12"/>
          </p:nvPr>
        </p:nvSpPr>
        <p:spPr/>
        <p:txBody>
          <a:bodyPr/>
          <a:lstStyle/>
          <a:p>
            <a:fld id="{8E06CFEE-053A-4A40-A88B-A288F0289482}" type="slidenum">
              <a:rPr lang="en-US" smtClean="0"/>
              <a:t>45</a:t>
            </a:fld>
            <a:endParaRPr lang="en-US"/>
          </a:p>
        </p:txBody>
      </p:sp>
    </p:spTree>
    <p:extLst>
      <p:ext uri="{BB962C8B-B14F-4D97-AF65-F5344CB8AC3E}">
        <p14:creationId xmlns:p14="http://schemas.microsoft.com/office/powerpoint/2010/main" val="1565395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48" name="Rectangle 47"/>
          <p:cNvSpPr/>
          <p:nvPr/>
        </p:nvSpPr>
        <p:spPr>
          <a:xfrm>
            <a:off x="649075" y="2013044"/>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
        <p:nvSpPr>
          <p:cNvPr id="49" name="TextBox 48"/>
          <p:cNvSpPr txBox="1"/>
          <p:nvPr/>
        </p:nvSpPr>
        <p:spPr>
          <a:xfrm>
            <a:off x="2156710" y="2699612"/>
            <a:ext cx="9890479" cy="2800767"/>
          </a:xfrm>
          <a:prstGeom prst="rect">
            <a:avLst/>
          </a:prstGeom>
          <a:solidFill>
            <a:schemeClr val="accent5">
              <a:lumMod val="20000"/>
              <a:lumOff val="80000"/>
            </a:schemeClr>
          </a:solidFill>
        </p:spPr>
        <p:txBody>
          <a:bodyPr wrap="square" rtlCol="0">
            <a:spAutoFit/>
          </a:bodyPr>
          <a:lstStyle/>
          <a:p>
            <a:r>
              <a:rPr lang="en-US" sz="1600" dirty="0" err="1">
                <a:latin typeface="Consolas" panose="020B0609020204030204" pitchFamily="49" charset="0"/>
                <a:cs typeface="Courier New" panose="02070309020205020404" pitchFamily="49" charset="0"/>
              </a:rPr>
              <a:t>gam_full</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LinearGAM</a:t>
            </a:r>
            <a:r>
              <a:rPr lang="en-US" sz="1600" dirty="0">
                <a:latin typeface="Consolas" panose="020B0609020204030204" pitchFamily="49" charset="0"/>
                <a:cs typeface="Courier New" panose="02070309020205020404" pitchFamily="49" charset="0"/>
              </a:rPr>
              <a:t>(s(0) + s(1) + s(2) + s(3) + s(4) + s(5) + s(6) + s(7) + f(8))</a:t>
            </a:r>
            <a:r>
              <a:rPr lang="en-US" sz="1600" dirty="0" err="1">
                <a:latin typeface="Consolas" panose="020B0609020204030204" pitchFamily="49" charset="0"/>
                <a:cs typeface="Courier New" panose="02070309020205020404" pitchFamily="49" charset="0"/>
              </a:rPr>
              <a:t>Xgam</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np.column_stack</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[['Expend’]], </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Grad.Rate</a:t>
            </a:r>
            <a:r>
              <a:rPr lang="en-US" sz="1600" dirty="0">
                <a:latin typeface="Consolas" panose="020B0609020204030204" pitchFamily="49" charset="0"/>
                <a:cs typeface="Courier New" panose="02070309020205020404" pitchFamily="49" charset="0"/>
              </a:rPr>
              <a:t>']],</a:t>
            </a:r>
          </a:p>
          <a:p>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[['Personal']], </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Room.Board</a:t>
            </a:r>
            <a:r>
              <a:rPr lang="en-US" sz="1600" dirty="0">
                <a:latin typeface="Consolas" panose="020B0609020204030204" pitchFamily="49" charset="0"/>
                <a:cs typeface="Courier New" panose="02070309020205020404" pitchFamily="49" charset="0"/>
              </a:rPr>
              <a:t>']],</a:t>
            </a:r>
          </a:p>
          <a:p>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S.F.Ratio</a:t>
            </a:r>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[['Terminal']],</a:t>
            </a:r>
          </a:p>
          <a:p>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[['Top10perc']], </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perc.alumni</a:t>
            </a:r>
            <a:r>
              <a:rPr lang="en-US" sz="1600" dirty="0">
                <a:latin typeface="Consolas" panose="020B0609020204030204" pitchFamily="49" charset="0"/>
                <a:cs typeface="Courier New" panose="02070309020205020404" pitchFamily="49" charset="0"/>
              </a:rPr>
              <a:t>']],</a:t>
            </a:r>
          </a:p>
          <a:p>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['Private'].</a:t>
            </a:r>
            <a:r>
              <a:rPr lang="en-US" sz="1600" dirty="0" err="1">
                <a:latin typeface="Consolas" panose="020B0609020204030204" pitchFamily="49" charset="0"/>
                <a:cs typeface="Courier New" panose="02070309020205020404" pitchFamily="49" charset="0"/>
              </a:rPr>
              <a:t>cat.codes</a:t>
            </a:r>
            <a:r>
              <a:rPr lang="en-US" sz="1600" dirty="0">
                <a:latin typeface="Consolas" panose="020B0609020204030204" pitchFamily="49" charset="0"/>
                <a:cs typeface="Courier New" panose="02070309020205020404" pitchFamily="49" charset="0"/>
              </a:rPr>
              <a:t>])</a:t>
            </a:r>
          </a:p>
          <a:p>
            <a:r>
              <a:rPr lang="en-US" sz="1600" dirty="0" err="1">
                <a:latin typeface="Consolas" panose="020B0609020204030204" pitchFamily="49" charset="0"/>
                <a:cs typeface="Courier New" panose="02070309020205020404" pitchFamily="49" charset="0"/>
              </a:rPr>
              <a:t>gam_full</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gam_full.fit</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Xgam</a:t>
            </a:r>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college_train</a:t>
            </a:r>
            <a:r>
              <a:rPr lang="en-US" sz="1600" dirty="0">
                <a:latin typeface="Consolas" panose="020B0609020204030204" pitchFamily="49" charset="0"/>
                <a:cs typeface="Courier New" panose="02070309020205020404" pitchFamily="49" charset="0"/>
              </a:rPr>
              <a:t>['Outstate’])</a:t>
            </a:r>
          </a:p>
          <a:p>
            <a:endParaRPr lang="en-US" sz="1600" dirty="0">
              <a:latin typeface="Consolas" panose="020B0609020204030204" pitchFamily="49" charset="0"/>
              <a:cs typeface="Courier New" panose="02070309020205020404" pitchFamily="49" charset="0"/>
            </a:endParaRPr>
          </a:p>
          <a:p>
            <a:endParaRPr lang="en-US" sz="1600" dirty="0">
              <a:latin typeface="Consolas" panose="020B0609020204030204" pitchFamily="49" charset="0"/>
              <a:cs typeface="Courier New" panose="02070309020205020404" pitchFamily="49" charset="0"/>
            </a:endParaRPr>
          </a:p>
          <a:p>
            <a:r>
              <a:rPr lang="en-US" sz="1600" dirty="0" err="1">
                <a:latin typeface="Consolas" panose="020B0609020204030204" pitchFamily="49" charset="0"/>
                <a:cs typeface="Courier New" panose="02070309020205020404" pitchFamily="49" charset="0"/>
              </a:rPr>
              <a:t>Yhat</a:t>
            </a:r>
            <a:r>
              <a:rPr lang="en-US" sz="1600" dirty="0">
                <a:latin typeface="Consolas" panose="020B0609020204030204" pitchFamily="49" charset="0"/>
                <a:cs typeface="Courier New" panose="02070309020205020404" pitchFamily="49" charset="0"/>
              </a:rPr>
              <a:t> = </a:t>
            </a:r>
            <a:r>
              <a:rPr lang="en-US" sz="1600" dirty="0" err="1">
                <a:latin typeface="Consolas" panose="020B0609020204030204" pitchFamily="49" charset="0"/>
                <a:cs typeface="Courier New" panose="02070309020205020404" pitchFamily="49" charset="0"/>
              </a:rPr>
              <a:t>gam_full.predict</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Xgam_test</a:t>
            </a:r>
            <a:r>
              <a:rPr lang="en-US" sz="1600" dirty="0">
                <a:latin typeface="Consolas" panose="020B0609020204030204" pitchFamily="49" charset="0"/>
                <a:cs typeface="Courier New" panose="02070309020205020404" pitchFamily="49" charset="0"/>
              </a:rPr>
              <a:t>)</a:t>
            </a:r>
          </a:p>
          <a:p>
            <a:r>
              <a:rPr lang="en-US" sz="1600" dirty="0" err="1">
                <a:latin typeface="Consolas" panose="020B0609020204030204" pitchFamily="49" charset="0"/>
                <a:cs typeface="Courier New" panose="02070309020205020404" pitchFamily="49" charset="0"/>
              </a:rPr>
              <a:t>mean_squared_error</a:t>
            </a:r>
            <a:r>
              <a:rPr lang="en-US" sz="1600" dirty="0">
                <a:latin typeface="Consolas" panose="020B0609020204030204" pitchFamily="49" charset="0"/>
                <a:cs typeface="Courier New" panose="02070309020205020404" pitchFamily="49" charset="0"/>
              </a:rPr>
              <a:t>(</a:t>
            </a:r>
            <a:r>
              <a:rPr lang="en-US" sz="1600" dirty="0" err="1">
                <a:latin typeface="Consolas" panose="020B0609020204030204" pitchFamily="49" charset="0"/>
                <a:cs typeface="Courier New" panose="02070309020205020404" pitchFamily="49" charset="0"/>
              </a:rPr>
              <a:t>Yhat</a:t>
            </a:r>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college_test.Outstate</a:t>
            </a:r>
            <a:r>
              <a:rPr lang="en-US" sz="1600" dirty="0">
                <a:latin typeface="Consolas" panose="020B0609020204030204" pitchFamily="49" charset="0"/>
                <a:cs typeface="Courier New" panose="02070309020205020404" pitchFamily="49" charset="0"/>
              </a:rPr>
              <a:t>)</a:t>
            </a:r>
          </a:p>
        </p:txBody>
      </p:sp>
      <p:sp>
        <p:nvSpPr>
          <p:cNvPr id="16" name="TextBox 15"/>
          <p:cNvSpPr txBox="1"/>
          <p:nvPr/>
        </p:nvSpPr>
        <p:spPr>
          <a:xfrm>
            <a:off x="434164" y="3515219"/>
            <a:ext cx="1340390" cy="646331"/>
          </a:xfrm>
          <a:prstGeom prst="rect">
            <a:avLst/>
          </a:prstGeom>
          <a:noFill/>
        </p:spPr>
        <p:txBody>
          <a:bodyPr wrap="square" rtlCol="0">
            <a:spAutoFit/>
          </a:bodyPr>
          <a:lstStyle/>
          <a:p>
            <a:r>
              <a:rPr lang="en-US" dirty="0">
                <a:latin typeface="Acherus Grotesque" panose="02000505000000020004" pitchFamily="50" charset="0"/>
              </a:rPr>
              <a:t>Fitting </a:t>
            </a:r>
          </a:p>
          <a:p>
            <a:r>
              <a:rPr lang="en-US" dirty="0">
                <a:latin typeface="Acherus Grotesque" panose="02000505000000020004" pitchFamily="50" charset="0"/>
              </a:rPr>
              <a:t>the model</a:t>
            </a:r>
          </a:p>
        </p:txBody>
      </p:sp>
      <p:sp>
        <p:nvSpPr>
          <p:cNvPr id="17" name="TextBox 16"/>
          <p:cNvSpPr txBox="1"/>
          <p:nvPr/>
        </p:nvSpPr>
        <p:spPr>
          <a:xfrm>
            <a:off x="461422" y="4931694"/>
            <a:ext cx="1573562" cy="646331"/>
          </a:xfrm>
          <a:prstGeom prst="rect">
            <a:avLst/>
          </a:prstGeom>
          <a:noFill/>
        </p:spPr>
        <p:txBody>
          <a:bodyPr wrap="square" rtlCol="0">
            <a:spAutoFit/>
          </a:bodyPr>
          <a:lstStyle/>
          <a:p>
            <a:r>
              <a:rPr lang="en-US" dirty="0">
                <a:latin typeface="Acherus Grotesque" panose="02000505000000020004" pitchFamily="50" charset="0"/>
              </a:rPr>
              <a:t>Prediction and MSE</a:t>
            </a:r>
          </a:p>
        </p:txBody>
      </p:sp>
      <p:sp>
        <p:nvSpPr>
          <p:cNvPr id="18" name="Left Brace 17"/>
          <p:cNvSpPr/>
          <p:nvPr/>
        </p:nvSpPr>
        <p:spPr>
          <a:xfrm>
            <a:off x="1774554" y="2699613"/>
            <a:ext cx="306585" cy="176203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Left Brace 18"/>
          <p:cNvSpPr/>
          <p:nvPr/>
        </p:nvSpPr>
        <p:spPr>
          <a:xfrm>
            <a:off x="1839597" y="4931694"/>
            <a:ext cx="195387" cy="56868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6C2056C0-0866-084B-8DAB-FBDF3DADD751}"/>
              </a:ext>
            </a:extLst>
          </p:cNvPr>
          <p:cNvSpPr txBox="1"/>
          <p:nvPr/>
        </p:nvSpPr>
        <p:spPr>
          <a:xfrm rot="5400000">
            <a:off x="1980322" y="4750971"/>
            <a:ext cx="914400" cy="369332"/>
          </a:xfrm>
          <a:prstGeom prst="rect">
            <a:avLst/>
          </a:prstGeom>
          <a:noFill/>
        </p:spPr>
        <p:txBody>
          <a:bodyPr wrap="square" rtlCol="0">
            <a:spAutoFit/>
          </a:bodyPr>
          <a:lstStyle/>
          <a:p>
            <a:r>
              <a:rPr lang="en-US" b="1" dirty="0">
                <a:solidFill>
                  <a:schemeClr val="accent1"/>
                </a:solidFill>
              </a:rPr>
              <a:t>…</a:t>
            </a:r>
          </a:p>
        </p:txBody>
      </p:sp>
      <p:sp>
        <p:nvSpPr>
          <p:cNvPr id="3" name="Title 2">
            <a:extLst>
              <a:ext uri="{FF2B5EF4-FFF2-40B4-BE49-F238E27FC236}">
                <a16:creationId xmlns:a16="http://schemas.microsoft.com/office/drawing/2014/main" id="{C9648C09-BC60-45B2-B145-7B3AAFA8F302}"/>
              </a:ext>
            </a:extLst>
          </p:cNvPr>
          <p:cNvSpPr>
            <a:spLocks noGrp="1"/>
          </p:cNvSpPr>
          <p:nvPr>
            <p:ph type="title"/>
          </p:nvPr>
        </p:nvSpPr>
        <p:spPr/>
        <p:txBody>
          <a:bodyPr>
            <a:noAutofit/>
          </a:bodyPr>
          <a:lstStyle/>
          <a:p>
            <a:r>
              <a:rPr lang="en-US" sz="2400" dirty="0"/>
              <a:t>We will start by using our variable selection tools to determine which variables will enter the GAM. Then, after fitting the GAM on the appropriate variables, we will assess its performance by examining the mean squared error</a:t>
            </a:r>
          </a:p>
        </p:txBody>
      </p:sp>
      <p:sp>
        <p:nvSpPr>
          <p:cNvPr id="4" name="Footer Placeholder 3">
            <a:extLst>
              <a:ext uri="{FF2B5EF4-FFF2-40B4-BE49-F238E27FC236}">
                <a16:creationId xmlns:a16="http://schemas.microsoft.com/office/drawing/2014/main" id="{A1CED2EC-8F3C-4398-8754-4C56F16A6FB6}"/>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5F9FE4B4-8032-479F-8630-D454BA63A5E4}"/>
              </a:ext>
            </a:extLst>
          </p:cNvPr>
          <p:cNvSpPr>
            <a:spLocks noGrp="1"/>
          </p:cNvSpPr>
          <p:nvPr>
            <p:ph type="sldNum" sz="quarter" idx="12"/>
          </p:nvPr>
        </p:nvSpPr>
        <p:spPr/>
        <p:txBody>
          <a:bodyPr/>
          <a:lstStyle/>
          <a:p>
            <a:fld id="{8E06CFEE-053A-4A40-A88B-A288F0289482}" type="slidenum">
              <a:rPr lang="en-US" smtClean="0"/>
              <a:t>46</a:t>
            </a:fld>
            <a:endParaRPr lang="en-US"/>
          </a:p>
        </p:txBody>
      </p:sp>
    </p:spTree>
    <p:extLst>
      <p:ext uri="{BB962C8B-B14F-4D97-AF65-F5344CB8AC3E}">
        <p14:creationId xmlns:p14="http://schemas.microsoft.com/office/powerpoint/2010/main" val="1202586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B074D-E330-40CE-91B6-3030EF0D17A7}"/>
              </a:ext>
            </a:extLst>
          </p:cNvPr>
          <p:cNvSpPr>
            <a:spLocks noGrp="1"/>
          </p:cNvSpPr>
          <p:nvPr>
            <p:ph type="title"/>
          </p:nvPr>
        </p:nvSpPr>
        <p:spPr/>
        <p:txBody>
          <a:bodyPr/>
          <a:lstStyle/>
          <a:p>
            <a:r>
              <a:rPr lang="en-US" dirty="0"/>
              <a:t>Exercise: Predicting miles per gallon</a:t>
            </a:r>
          </a:p>
        </p:txBody>
      </p:sp>
      <p:sp>
        <p:nvSpPr>
          <p:cNvPr id="6" name="Content Placeholder 5">
            <a:extLst>
              <a:ext uri="{FF2B5EF4-FFF2-40B4-BE49-F238E27FC236}">
                <a16:creationId xmlns:a16="http://schemas.microsoft.com/office/drawing/2014/main" id="{80AA357D-2D65-4310-A68C-797A27AED2BC}"/>
              </a:ext>
            </a:extLst>
          </p:cNvPr>
          <p:cNvSpPr>
            <a:spLocks noGrp="1"/>
          </p:cNvSpPr>
          <p:nvPr>
            <p:ph idx="1"/>
          </p:nvPr>
        </p:nvSpPr>
        <p:spPr/>
        <p:txBody>
          <a:bodyPr/>
          <a:lstStyle/>
          <a:p>
            <a:r>
              <a:rPr lang="en-US" dirty="0"/>
              <a:t>Dataset: Auto.csv</a:t>
            </a:r>
          </a:p>
          <a:p>
            <a:r>
              <a:rPr lang="en-US" dirty="0"/>
              <a:t>Objective: To predict miles per gallon; recall we can use polynomial regression, regression splines, and GAMs</a:t>
            </a:r>
          </a:p>
          <a:p>
            <a:r>
              <a:rPr lang="en-US" b="1" dirty="0">
                <a:solidFill>
                  <a:schemeClr val="accent2"/>
                </a:solidFill>
              </a:rPr>
              <a:t>Dependent Variable</a:t>
            </a:r>
            <a:r>
              <a:rPr lang="en-US" dirty="0"/>
              <a:t>: Miles per gallon (</a:t>
            </a:r>
            <a:r>
              <a:rPr lang="en-US" b="1" dirty="0">
                <a:solidFill>
                  <a:schemeClr val="accent2"/>
                </a:solidFill>
              </a:rPr>
              <a:t>mpg</a:t>
            </a:r>
            <a:r>
              <a:rPr lang="en-US" dirty="0"/>
              <a:t>)</a:t>
            </a:r>
          </a:p>
          <a:p>
            <a:r>
              <a:rPr lang="en-US" b="1" dirty="0">
                <a:solidFill>
                  <a:schemeClr val="accent1"/>
                </a:solidFill>
              </a:rPr>
              <a:t>Independent Variables</a:t>
            </a:r>
            <a:r>
              <a:rPr lang="en-US" dirty="0"/>
              <a:t>: </a:t>
            </a:r>
            <a:r>
              <a:rPr lang="en-US" b="1" dirty="0">
                <a:solidFill>
                  <a:schemeClr val="accent1"/>
                </a:solidFill>
              </a:rPr>
              <a:t>Cylinders, displacement, horsepower, etc.</a:t>
            </a:r>
          </a:p>
        </p:txBody>
      </p:sp>
      <p:sp>
        <p:nvSpPr>
          <p:cNvPr id="3" name="Footer Placeholder 2">
            <a:extLst>
              <a:ext uri="{FF2B5EF4-FFF2-40B4-BE49-F238E27FC236}">
                <a16:creationId xmlns:a16="http://schemas.microsoft.com/office/drawing/2014/main" id="{968CCE99-90E8-4E8E-A222-22B92D07FB58}"/>
              </a:ext>
            </a:extLst>
          </p:cNvPr>
          <p:cNvSpPr>
            <a:spLocks noGrp="1"/>
          </p:cNvSpPr>
          <p:nvPr>
            <p:ph type="ftr" sz="quarter" idx="11"/>
          </p:nvPr>
        </p:nvSpPr>
        <p:spPr/>
        <p:txBody>
          <a:bodyPr/>
          <a:lstStyle/>
          <a:p>
            <a:r>
              <a:rPr lang="en-US"/>
              <a:t>Moving Beyond Linearity</a:t>
            </a:r>
            <a:endParaRPr lang="en-US" dirty="0"/>
          </a:p>
        </p:txBody>
      </p:sp>
      <p:sp>
        <p:nvSpPr>
          <p:cNvPr id="4" name="Slide Number Placeholder 3">
            <a:extLst>
              <a:ext uri="{FF2B5EF4-FFF2-40B4-BE49-F238E27FC236}">
                <a16:creationId xmlns:a16="http://schemas.microsoft.com/office/drawing/2014/main" id="{C7E361EE-7E6E-4F2F-8220-B9F90D6EAB99}"/>
              </a:ext>
            </a:extLst>
          </p:cNvPr>
          <p:cNvSpPr>
            <a:spLocks noGrp="1"/>
          </p:cNvSpPr>
          <p:nvPr>
            <p:ph type="sldNum" sz="quarter" idx="12"/>
          </p:nvPr>
        </p:nvSpPr>
        <p:spPr/>
        <p:txBody>
          <a:bodyPr/>
          <a:lstStyle/>
          <a:p>
            <a:fld id="{8E06CFEE-053A-4A40-A88B-A288F0289482}" type="slidenum">
              <a:rPr lang="en-US" smtClean="0"/>
              <a:t>47</a:t>
            </a:fld>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7C1DC085-51CE-4D50-AF36-50D925F6F526}"/>
              </a:ext>
            </a:extLst>
          </p:cNvPr>
          <p:cNvPicPr>
            <a:picLocks noChangeAspect="1"/>
          </p:cNvPicPr>
          <p:nvPr/>
        </p:nvPicPr>
        <p:blipFill>
          <a:blip r:embed="rId3"/>
          <a:stretch>
            <a:fillRect/>
          </a:stretch>
        </p:blipFill>
        <p:spPr>
          <a:xfrm>
            <a:off x="2487811" y="4112452"/>
            <a:ext cx="7190764" cy="1920712"/>
          </a:xfrm>
          <a:prstGeom prst="rect">
            <a:avLst/>
          </a:prstGeom>
        </p:spPr>
      </p:pic>
    </p:spTree>
    <p:extLst>
      <p:ext uri="{BB962C8B-B14F-4D97-AF65-F5344CB8AC3E}">
        <p14:creationId xmlns:p14="http://schemas.microsoft.com/office/powerpoint/2010/main" val="1984298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48EE5D-3B54-4A1D-9207-A80F3ACBE126}"/>
              </a:ext>
            </a:extLst>
          </p:cNvPr>
          <p:cNvSpPr>
            <a:spLocks noGrp="1"/>
          </p:cNvSpPr>
          <p:nvPr>
            <p:ph type="ftr" sz="quarter" idx="11"/>
          </p:nvPr>
        </p:nvSpPr>
        <p:spPr/>
        <p:txBody>
          <a:bodyPr/>
          <a:lstStyle/>
          <a:p>
            <a:r>
              <a:rPr lang="en-US"/>
              <a:t>Moving Beyond Linearity</a:t>
            </a:r>
            <a:endParaRPr lang="en-US" dirty="0"/>
          </a:p>
        </p:txBody>
      </p:sp>
      <p:sp>
        <p:nvSpPr>
          <p:cNvPr id="3" name="Text Placeholder 2">
            <a:extLst>
              <a:ext uri="{FF2B5EF4-FFF2-40B4-BE49-F238E27FC236}">
                <a16:creationId xmlns:a16="http://schemas.microsoft.com/office/drawing/2014/main" id="{441AFC4F-FB42-4C75-8089-A1322EE3821E}"/>
              </a:ext>
            </a:extLst>
          </p:cNvPr>
          <p:cNvSpPr>
            <a:spLocks noGrp="1"/>
          </p:cNvSpPr>
          <p:nvPr>
            <p:ph type="body" idx="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0A3205B4-2137-44CF-90D1-F7BFF2183CFB}"/>
              </a:ext>
            </a:extLst>
          </p:cNvPr>
          <p:cNvSpPr>
            <a:spLocks noGrp="1"/>
          </p:cNvSpPr>
          <p:nvPr>
            <p:ph type="sldNum" sz="quarter" idx="12"/>
          </p:nvPr>
        </p:nvSpPr>
        <p:spPr/>
        <p:txBody>
          <a:bodyPr/>
          <a:lstStyle/>
          <a:p>
            <a:fld id="{8E06CFEE-053A-4A40-A88B-A288F0289482}" type="slidenum">
              <a:rPr lang="en-US" smtClean="0"/>
              <a:t>48</a:t>
            </a:fld>
            <a:endParaRPr lang="en-US"/>
          </a:p>
        </p:txBody>
      </p:sp>
    </p:spTree>
    <p:extLst>
      <p:ext uri="{BB962C8B-B14F-4D97-AF65-F5344CB8AC3E}">
        <p14:creationId xmlns:p14="http://schemas.microsoft.com/office/powerpoint/2010/main" val="2899380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49</a:t>
            </a:fld>
            <a:endParaRPr lang="en-US"/>
          </a:p>
        </p:txBody>
      </p:sp>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Linear Model Improvements</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8" name="TextBox 7">
            <a:extLst>
              <a:ext uri="{FF2B5EF4-FFF2-40B4-BE49-F238E27FC236}">
                <a16:creationId xmlns:a16="http://schemas.microsoft.com/office/drawing/2014/main" id="{846C38CF-F127-4D3F-9F76-24B7C3C60211}"/>
              </a:ext>
            </a:extLst>
          </p:cNvPr>
          <p:cNvSpPr txBox="1"/>
          <p:nvPr/>
        </p:nvSpPr>
        <p:spPr>
          <a:xfrm>
            <a:off x="1551958" y="3548241"/>
            <a:ext cx="1097280" cy="2560320"/>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Polynomial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Step functions</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Splines</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Local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General additive model</a:t>
            </a:r>
          </a:p>
        </p:txBody>
      </p:sp>
    </p:spTree>
    <p:extLst>
      <p:ext uri="{BB962C8B-B14F-4D97-AF65-F5344CB8AC3E}">
        <p14:creationId xmlns:p14="http://schemas.microsoft.com/office/powerpoint/2010/main" val="2681689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again</a:t>
            </a: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latin typeface="Acherus Grotesque" panose="02000505000000020004" pitchFamily="50" charset="0"/>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PATTERNS,</a:t>
            </a:r>
          </a:p>
          <a:p>
            <a:pPr algn="ctr"/>
            <a:r>
              <a:rPr lang="en-US" sz="1800" dirty="0">
                <a:latin typeface="Acherus Grotesque" panose="02000505000000020004" pitchFamily="50" charset="0"/>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algn="ctr"/>
            <a:r>
              <a:rPr lang="en-US" sz="1800" dirty="0">
                <a:latin typeface="Acherus Grotesque" panose="02000505000000020004" pitchFamily="50" charset="0"/>
              </a:rPr>
              <a:t>does it make sense?</a:t>
            </a:r>
          </a:p>
        </p:txBody>
      </p:sp>
      <p:sp>
        <p:nvSpPr>
          <p:cNvPr id="3" name="Rectangle 2">
            <a:extLst>
              <a:ext uri="{FF2B5EF4-FFF2-40B4-BE49-F238E27FC236}">
                <a16:creationId xmlns:a16="http://schemas.microsoft.com/office/drawing/2014/main" id="{D1CFD232-1333-8EDE-5234-D1B30DFCE7A8}"/>
              </a:ext>
            </a:extLst>
          </p:cNvPr>
          <p:cNvSpPr/>
          <p:nvPr/>
        </p:nvSpPr>
        <p:spPr>
          <a:xfrm>
            <a:off x="266818" y="1245427"/>
            <a:ext cx="11647714" cy="240101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r>
              <a:rPr lang="en-US" dirty="0"/>
              <a:t>Moving Beyond Linearity</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fld id="{8E06CFEE-053A-4A40-A88B-A288F0289482}" type="slidenum">
              <a:rPr lang="en-US" smtClean="0"/>
              <a:t>5</a:t>
            </a:fld>
            <a:endParaRPr lang="en-US"/>
          </a:p>
        </p:txBody>
      </p:sp>
    </p:spTree>
    <p:extLst>
      <p:ext uri="{BB962C8B-B14F-4D97-AF65-F5344CB8AC3E}">
        <p14:creationId xmlns:p14="http://schemas.microsoft.com/office/powerpoint/2010/main" val="2643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74DB-1022-401C-AA8A-24B2D4D69213}"/>
              </a:ext>
            </a:extLst>
          </p:cNvPr>
          <p:cNvSpPr>
            <a:spLocks noGrp="1"/>
          </p:cNvSpPr>
          <p:nvPr>
            <p:ph type="title"/>
          </p:nvPr>
        </p:nvSpPr>
        <p:spPr/>
        <p:txBody>
          <a:bodyPr/>
          <a:lstStyle/>
          <a:p>
            <a:r>
              <a:rPr lang="en-US" dirty="0">
                <a:solidFill>
                  <a:schemeClr val="dk1"/>
                </a:solidFill>
                <a:ea typeface="Arial"/>
                <a:cs typeface="Arial"/>
                <a:sym typeface="Arial"/>
              </a:rPr>
              <a:t>Now you should be able to:</a:t>
            </a:r>
            <a:endParaRPr lang="en-US" dirty="0"/>
          </a:p>
        </p:txBody>
      </p:sp>
      <p:sp>
        <p:nvSpPr>
          <p:cNvPr id="3" name="Content Placeholder 2">
            <a:extLst>
              <a:ext uri="{FF2B5EF4-FFF2-40B4-BE49-F238E27FC236}">
                <a16:creationId xmlns:a16="http://schemas.microsoft.com/office/drawing/2014/main" id="{5FC602F9-A865-4E2C-A573-16B089FBCF99}"/>
              </a:ext>
            </a:extLst>
          </p:cNvPr>
          <p:cNvSpPr>
            <a:spLocks noGrp="1"/>
          </p:cNvSpPr>
          <p:nvPr>
            <p:ph idx="1"/>
          </p:nvPr>
        </p:nvSpPr>
        <p:spPr/>
        <p:txBody>
          <a:bodyPr/>
          <a:lstStyle/>
          <a:p>
            <a:r>
              <a:rPr lang="en-US" dirty="0"/>
              <a:t>Identify types of non-linear models</a:t>
            </a:r>
          </a:p>
          <a:p>
            <a:r>
              <a:rPr lang="en-US" dirty="0"/>
              <a:t>Describe the general idea behind each of the common non-linear models</a:t>
            </a:r>
          </a:p>
          <a:p>
            <a:r>
              <a:rPr lang="en-US" dirty="0"/>
              <a:t>Identify when you might use each type of non-linear model</a:t>
            </a:r>
          </a:p>
          <a:p>
            <a:r>
              <a:rPr lang="en-US" dirty="0"/>
              <a:t>Explain what is meant by general additive model</a:t>
            </a:r>
          </a:p>
          <a:p>
            <a:r>
              <a:rPr lang="en-US" dirty="0"/>
              <a:t>Implement common non-linear model methods in Python </a:t>
            </a:r>
          </a:p>
          <a:p>
            <a:endParaRPr lang="en-US" dirty="0"/>
          </a:p>
        </p:txBody>
      </p:sp>
      <p:sp>
        <p:nvSpPr>
          <p:cNvPr id="4" name="Footer Placeholder 3">
            <a:extLst>
              <a:ext uri="{FF2B5EF4-FFF2-40B4-BE49-F238E27FC236}">
                <a16:creationId xmlns:a16="http://schemas.microsoft.com/office/drawing/2014/main" id="{0305E21D-70DE-465F-ABD3-0DC41CFE7132}"/>
              </a:ext>
            </a:extLst>
          </p:cNvPr>
          <p:cNvSpPr>
            <a:spLocks noGrp="1"/>
          </p:cNvSpPr>
          <p:nvPr>
            <p:ph type="ftr" sz="quarter" idx="11"/>
          </p:nvPr>
        </p:nvSpPr>
        <p:spPr/>
        <p:txBody>
          <a:bodyPr/>
          <a:lstStyle/>
          <a:p>
            <a:r>
              <a:rPr lang="en-US"/>
              <a:t>Moving Beyond Linearity</a:t>
            </a:r>
            <a:endParaRPr lang="en-US" dirty="0"/>
          </a:p>
        </p:txBody>
      </p:sp>
      <p:sp>
        <p:nvSpPr>
          <p:cNvPr id="5" name="Slide Number Placeholder 4">
            <a:extLst>
              <a:ext uri="{FF2B5EF4-FFF2-40B4-BE49-F238E27FC236}">
                <a16:creationId xmlns:a16="http://schemas.microsoft.com/office/drawing/2014/main" id="{F0B3B133-150C-4834-BFF3-D30F4FBFF586}"/>
              </a:ext>
            </a:extLst>
          </p:cNvPr>
          <p:cNvSpPr>
            <a:spLocks noGrp="1"/>
          </p:cNvSpPr>
          <p:nvPr>
            <p:ph type="sldNum" sz="quarter" idx="12"/>
          </p:nvPr>
        </p:nvSpPr>
        <p:spPr/>
        <p:txBody>
          <a:bodyPr/>
          <a:lstStyle/>
          <a:p>
            <a:fld id="{8E06CFEE-053A-4A40-A88B-A288F0289482}" type="slidenum">
              <a:rPr lang="en-US" smtClean="0"/>
              <a:t>50</a:t>
            </a:fld>
            <a:endParaRPr lang="en-US"/>
          </a:p>
        </p:txBody>
      </p:sp>
    </p:spTree>
    <p:extLst>
      <p:ext uri="{BB962C8B-B14F-4D97-AF65-F5344CB8AC3E}">
        <p14:creationId xmlns:p14="http://schemas.microsoft.com/office/powerpoint/2010/main" val="36111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0701-E031-41DA-BFD5-27EB8E18FE88}"/>
              </a:ext>
            </a:extLst>
          </p:cNvPr>
          <p:cNvSpPr>
            <a:spLocks noGrp="1"/>
          </p:cNvSpPr>
          <p:nvPr>
            <p:ph type="title"/>
          </p:nvPr>
        </p:nvSpPr>
        <p:spPr/>
        <p:txBody>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ED1A58EF-775C-4EBF-AE6B-EF0E616D3A7A}"/>
              </a:ext>
            </a:extLst>
          </p:cNvPr>
          <p:cNvSpPr>
            <a:spLocks noGrp="1"/>
          </p:cNvSpPr>
          <p:nvPr>
            <p:ph type="ftr" sz="quarter" idx="1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02D8FD25-200F-4D86-8777-9B8A4CBA43BD}"/>
              </a:ext>
            </a:extLst>
          </p:cNvPr>
          <p:cNvSpPr>
            <a:spLocks noGrp="1"/>
          </p:cNvSpPr>
          <p:nvPr>
            <p:ph type="sldNum" sz="quarter" idx="12"/>
          </p:nvPr>
        </p:nvSpPr>
        <p:spPr/>
        <p:txBody>
          <a:bodyPr/>
          <a:lstStyle/>
          <a:p>
            <a:fld id="{8E06CFEE-053A-4A40-A88B-A288F0289482}" type="slidenum">
              <a:rPr lang="en-US" smtClean="0"/>
              <a:t>6</a:t>
            </a:fld>
            <a:endParaRPr lang="en-US"/>
          </a:p>
        </p:txBody>
      </p:sp>
      <p:sp>
        <p:nvSpPr>
          <p:cNvPr id="5" name="Rectangle: Rounded Corners 4">
            <a:extLst>
              <a:ext uri="{FF2B5EF4-FFF2-40B4-BE49-F238E27FC236}">
                <a16:creationId xmlns:a16="http://schemas.microsoft.com/office/drawing/2014/main" id="{219CA815-2569-4A93-8041-F09CC5378CA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6" name="Rectangle: Rounded Corners 5">
            <a:extLst>
              <a:ext uri="{FF2B5EF4-FFF2-40B4-BE49-F238E27FC236}">
                <a16:creationId xmlns:a16="http://schemas.microsoft.com/office/drawing/2014/main" id="{7AB0254B-AA0B-43C6-A8B9-43D4CDC5507D}"/>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7" name="Rectangle: Rounded Corners 6">
            <a:extLst>
              <a:ext uri="{FF2B5EF4-FFF2-40B4-BE49-F238E27FC236}">
                <a16:creationId xmlns:a16="http://schemas.microsoft.com/office/drawing/2014/main" id="{F62D2FFA-B4BC-44DC-BC34-AD368926C54D}"/>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8" name="Straight Arrow Connector 7">
            <a:extLst>
              <a:ext uri="{FF2B5EF4-FFF2-40B4-BE49-F238E27FC236}">
                <a16:creationId xmlns:a16="http://schemas.microsoft.com/office/drawing/2014/main" id="{3FF4A0A2-91D4-46CB-84B7-D62A2E7878D0}"/>
              </a:ext>
            </a:extLst>
          </p:cNvPr>
          <p:cNvCxnSpPr>
            <a:stCxn id="5" idx="2"/>
            <a:endCxn id="6"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F7CEC3-4131-49A5-A01B-7D7EF30C8B8F}"/>
              </a:ext>
            </a:extLst>
          </p:cNvPr>
          <p:cNvCxnSpPr>
            <a:stCxn id="5" idx="2"/>
            <a:endCxn id="7"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01D221-198B-433A-AA9F-5EB55FF24E30}"/>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1" name="TextBox 10">
            <a:extLst>
              <a:ext uri="{FF2B5EF4-FFF2-40B4-BE49-F238E27FC236}">
                <a16:creationId xmlns:a16="http://schemas.microsoft.com/office/drawing/2014/main" id="{3E7C5EAD-2F4B-4303-8FF1-3A4909257CB2}"/>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2" name="TextBox 11">
            <a:extLst>
              <a:ext uri="{FF2B5EF4-FFF2-40B4-BE49-F238E27FC236}">
                <a16:creationId xmlns:a16="http://schemas.microsoft.com/office/drawing/2014/main" id="{34171B03-1BB4-459E-B33C-0CFE80C10E4D}"/>
              </a:ext>
            </a:extLst>
          </p:cNvPr>
          <p:cNvSpPr txBox="1"/>
          <p:nvPr/>
        </p:nvSpPr>
        <p:spPr>
          <a:xfrm>
            <a:off x="444033" y="270298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3" name="TextBox 12">
            <a:extLst>
              <a:ext uri="{FF2B5EF4-FFF2-40B4-BE49-F238E27FC236}">
                <a16:creationId xmlns:a16="http://schemas.microsoft.com/office/drawing/2014/main" id="{F4B074CE-4643-4856-B094-8859070D6D7A}"/>
              </a:ext>
            </a:extLst>
          </p:cNvPr>
          <p:cNvSpPr txBox="1"/>
          <p:nvPr/>
        </p:nvSpPr>
        <p:spPr>
          <a:xfrm>
            <a:off x="9432934" y="271732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14" name="Rectangle 13">
            <a:extLst>
              <a:ext uri="{FF2B5EF4-FFF2-40B4-BE49-F238E27FC236}">
                <a16:creationId xmlns:a16="http://schemas.microsoft.com/office/drawing/2014/main" id="{1C3DB20D-08F2-4B8F-B493-42A3F0FEECE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15" name="Thought Bubble: Cloud 14">
            <a:extLst>
              <a:ext uri="{FF2B5EF4-FFF2-40B4-BE49-F238E27FC236}">
                <a16:creationId xmlns:a16="http://schemas.microsoft.com/office/drawing/2014/main" id="{43EF5C3A-7403-45E5-8677-0FC078B81010}"/>
              </a:ext>
            </a:extLst>
          </p:cNvPr>
          <p:cNvSpPr/>
          <p:nvPr/>
        </p:nvSpPr>
        <p:spPr>
          <a:xfrm rot="16200000" flipH="1">
            <a:off x="641970" y="4292721"/>
            <a:ext cx="1491923" cy="2166257"/>
          </a:xfrm>
          <a:prstGeom prst="cloudCallout">
            <a:avLst>
              <a:gd name="adj1" fmla="val -87666"/>
              <a:gd name="adj2" fmla="val 47625"/>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16" name="Thought Bubble: Cloud 15">
            <a:extLst>
              <a:ext uri="{FF2B5EF4-FFF2-40B4-BE49-F238E27FC236}">
                <a16:creationId xmlns:a16="http://schemas.microsoft.com/office/drawing/2014/main" id="{9047D07D-4824-4DAF-805B-9BAF7D1EE721}"/>
              </a:ext>
            </a:extLst>
          </p:cNvPr>
          <p:cNvSpPr/>
          <p:nvPr/>
        </p:nvSpPr>
        <p:spPr>
          <a:xfrm rot="16200000" flipH="1">
            <a:off x="10079412" y="3875453"/>
            <a:ext cx="1251859" cy="2760730"/>
          </a:xfrm>
          <a:prstGeom prst="cloudCallout">
            <a:avLst>
              <a:gd name="adj1" fmla="val -88480"/>
              <a:gd name="adj2" fmla="val -43306"/>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17" name="Rectangle 16">
            <a:extLst>
              <a:ext uri="{FF2B5EF4-FFF2-40B4-BE49-F238E27FC236}">
                <a16:creationId xmlns:a16="http://schemas.microsoft.com/office/drawing/2014/main" id="{7E7A40FA-E1ED-4893-97F3-CF1B7F75B43D}"/>
              </a:ext>
            </a:extLst>
          </p:cNvPr>
          <p:cNvSpPr/>
          <p:nvPr/>
        </p:nvSpPr>
        <p:spPr>
          <a:xfrm>
            <a:off x="128845" y="2505087"/>
            <a:ext cx="5943600" cy="1828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109763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61CFD-A881-4158-BEC7-BED56269F7C6}"/>
              </a:ext>
            </a:extLst>
          </p:cNvPr>
          <p:cNvSpPr>
            <a:spLocks noGrp="1"/>
          </p:cNvSpPr>
          <p:nvPr>
            <p:ph type="title"/>
          </p:nvPr>
        </p:nvSpPr>
        <p:spPr/>
        <p:txBody>
          <a:bodyPr/>
          <a:lstStyle/>
          <a:p>
            <a:r>
              <a:rPr lang="en-US" dirty="0"/>
              <a:t>Two methods of estimation</a:t>
            </a:r>
          </a:p>
        </p:txBody>
      </p:sp>
      <p:sp>
        <p:nvSpPr>
          <p:cNvPr id="6" name="Content Placeholder 5">
            <a:extLst>
              <a:ext uri="{FF2B5EF4-FFF2-40B4-BE49-F238E27FC236}">
                <a16:creationId xmlns:a16="http://schemas.microsoft.com/office/drawing/2014/main" id="{E17D0F56-45DA-4B9E-8B5B-BEC76B3E3716}"/>
              </a:ext>
            </a:extLst>
          </p:cNvPr>
          <p:cNvSpPr>
            <a:spLocks noGrp="1"/>
          </p:cNvSpPr>
          <p:nvPr>
            <p:ph sz="half" idx="1"/>
          </p:nvPr>
        </p:nvSpPr>
        <p:spPr>
          <a:xfrm>
            <a:off x="838200" y="2686447"/>
            <a:ext cx="5181600" cy="3490516"/>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p:txBody>
      </p:sp>
      <p:sp>
        <p:nvSpPr>
          <p:cNvPr id="7" name="Content Placeholder 6">
            <a:extLst>
              <a:ext uri="{FF2B5EF4-FFF2-40B4-BE49-F238E27FC236}">
                <a16:creationId xmlns:a16="http://schemas.microsoft.com/office/drawing/2014/main" id="{72032AA9-7E2A-4B6B-BD53-A40AA7F074A1}"/>
              </a:ext>
            </a:extLst>
          </p:cNvPr>
          <p:cNvSpPr>
            <a:spLocks noGrp="1"/>
          </p:cNvSpPr>
          <p:nvPr>
            <p:ph sz="half" idx="2"/>
          </p:nvPr>
        </p:nvSpPr>
        <p:spPr>
          <a:xfrm>
            <a:off x="6172200" y="2686447"/>
            <a:ext cx="5181600" cy="3490516"/>
          </a:xfrm>
        </p:spPr>
        <p:txBody>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Splines</a:t>
            </a:r>
          </a:p>
        </p:txBody>
      </p:sp>
      <p:sp>
        <p:nvSpPr>
          <p:cNvPr id="3" name="Footer Placeholder 2">
            <a:extLst>
              <a:ext uri="{FF2B5EF4-FFF2-40B4-BE49-F238E27FC236}">
                <a16:creationId xmlns:a16="http://schemas.microsoft.com/office/drawing/2014/main" id="{0672B033-5B00-4DAC-A96B-766FA126FE1C}"/>
              </a:ext>
            </a:extLst>
          </p:cNvPr>
          <p:cNvSpPr>
            <a:spLocks noGrp="1"/>
          </p:cNvSpPr>
          <p:nvPr>
            <p:ph type="ftr" sz="quarter" idx="11"/>
          </p:nvPr>
        </p:nvSpPr>
        <p:spPr/>
        <p:txBody>
          <a:bodyPr/>
          <a:lstStyle/>
          <a:p>
            <a:r>
              <a:rPr lang="en-US" dirty="0"/>
              <a:t>Moving Beyond Linearity</a:t>
            </a:r>
          </a:p>
        </p:txBody>
      </p:sp>
      <p:sp>
        <p:nvSpPr>
          <p:cNvPr id="4" name="Slide Number Placeholder 3">
            <a:extLst>
              <a:ext uri="{FF2B5EF4-FFF2-40B4-BE49-F238E27FC236}">
                <a16:creationId xmlns:a16="http://schemas.microsoft.com/office/drawing/2014/main" id="{31C425E7-C9E5-43CA-93C2-4D076BAAABCA}"/>
              </a:ext>
            </a:extLst>
          </p:cNvPr>
          <p:cNvSpPr>
            <a:spLocks noGrp="1"/>
          </p:cNvSpPr>
          <p:nvPr>
            <p:ph type="sldNum" sz="quarter" idx="12"/>
          </p:nvPr>
        </p:nvSpPr>
        <p:spPr/>
        <p:txBody>
          <a:bodyPr/>
          <a:lstStyle/>
          <a:p>
            <a:fld id="{8E06CFEE-053A-4A40-A88B-A288F0289482}" type="slidenum">
              <a:rPr lang="en-US" smtClean="0"/>
              <a:t>7</a:t>
            </a:fld>
            <a:endParaRPr lang="en-US"/>
          </a:p>
        </p:txBody>
      </p:sp>
      <p:sp>
        <p:nvSpPr>
          <p:cNvPr id="8" name="Rectangle: Rounded Corners 7">
            <a:extLst>
              <a:ext uri="{FF2B5EF4-FFF2-40B4-BE49-F238E27FC236}">
                <a16:creationId xmlns:a16="http://schemas.microsoft.com/office/drawing/2014/main" id="{58151D2A-9D41-495D-A6F6-8F2E389CE116}"/>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9" name="Rectangle: Rounded Corners 8">
            <a:extLst>
              <a:ext uri="{FF2B5EF4-FFF2-40B4-BE49-F238E27FC236}">
                <a16:creationId xmlns:a16="http://schemas.microsoft.com/office/drawing/2014/main" id="{0E61C9FE-C835-46FF-A8F2-D4968D775579}"/>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
        <p:nvSpPr>
          <p:cNvPr id="10" name="Rectangle 9">
            <a:extLst>
              <a:ext uri="{FF2B5EF4-FFF2-40B4-BE49-F238E27FC236}">
                <a16:creationId xmlns:a16="http://schemas.microsoft.com/office/drawing/2014/main" id="{AA2750C1-18A7-4EB0-9A33-BD9342C5A8A5}"/>
              </a:ext>
            </a:extLst>
          </p:cNvPr>
          <p:cNvSpPr/>
          <p:nvPr/>
        </p:nvSpPr>
        <p:spPr>
          <a:xfrm>
            <a:off x="614362" y="1278200"/>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1" name="Rectangle 10">
            <a:extLst>
              <a:ext uri="{FF2B5EF4-FFF2-40B4-BE49-F238E27FC236}">
                <a16:creationId xmlns:a16="http://schemas.microsoft.com/office/drawing/2014/main" id="{44BF0CB1-D2FB-42D9-B087-60C8A34AA81A}"/>
              </a:ext>
            </a:extLst>
          </p:cNvPr>
          <p:cNvSpPr/>
          <p:nvPr/>
        </p:nvSpPr>
        <p:spPr>
          <a:xfrm>
            <a:off x="6096016" y="1273434"/>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84913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359" r="2843" b="2933"/>
          <a:stretch/>
        </p:blipFill>
        <p:spPr>
          <a:xfrm>
            <a:off x="1808983" y="1417231"/>
            <a:ext cx="8597295" cy="4881638"/>
          </a:xfrm>
          <a:prstGeom prst="rect">
            <a:avLst/>
          </a:prstGeom>
        </p:spPr>
      </p:pic>
      <p:pic>
        <p:nvPicPr>
          <p:cNvPr id="3" name="Picture 2" descr="Cognitive Development in Infants and Toddlers | Lifespan ..."/>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7547" y="3126429"/>
            <a:ext cx="557358" cy="851358"/>
          </a:xfrm>
          <a:prstGeom prst="rect">
            <a:avLst/>
          </a:prstGeom>
          <a:effectLst>
            <a:outerShdw blurRad="241300" dist="38100" dir="13500000" algn="br" rotWithShape="0">
              <a:prstClr val="black">
                <a:alpha val="40000"/>
              </a:prstClr>
            </a:outerShdw>
          </a:effectLst>
        </p:spPr>
      </p:pic>
      <p:pic>
        <p:nvPicPr>
          <p:cNvPr id="4" name="Picture 3" descr="Little &lt;strong&gt;Baby&lt;/strong&gt; Boy Standing And Learning To &lt;strong&gt;Walk&lt;/strong&gt; · Free Stock ..."/>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8802" y="4438236"/>
            <a:ext cx="1298293" cy="865528"/>
          </a:xfrm>
          <a:prstGeom prst="rect">
            <a:avLst/>
          </a:prstGeom>
          <a:effectLst>
            <a:outerShdw blurRad="368300" dist="38100" dir="10800000" algn="r" rotWithShape="0">
              <a:prstClr val="black">
                <a:alpha val="40000"/>
              </a:prstClr>
            </a:outerShdw>
          </a:effectLst>
        </p:spPr>
      </p:pic>
      <p:pic>
        <p:nvPicPr>
          <p:cNvPr id="5" name="Picture 4" descr="&lt;strong&gt;Elderly&lt;/strong&gt; in Brighton | Going for a &lt;strong&gt;walk&lt;/strong&gt; down East Street ..."/>
          <p:cNvPicPr>
            <a:picLocks noChangeAspect="1"/>
          </p:cNvPicPr>
          <p:nvPr/>
        </p:nvPicPr>
        <p:blipFill rotWithShape="1">
          <a:blip r:embed="rId6" cstate="print">
            <a:extLst>
              <a:ext uri="{28A0092B-C50C-407E-A947-70E740481C1C}">
                <a14:useLocalDpi xmlns:a14="http://schemas.microsoft.com/office/drawing/2010/main" val="0"/>
              </a:ext>
            </a:extLst>
          </a:blip>
          <a:srcRect r="24543"/>
          <a:stretch/>
        </p:blipFill>
        <p:spPr>
          <a:xfrm>
            <a:off x="8361726" y="3977787"/>
            <a:ext cx="1098248" cy="1187172"/>
          </a:xfrm>
          <a:prstGeom prst="rect">
            <a:avLst/>
          </a:prstGeom>
          <a:effectLst>
            <a:outerShdw blurRad="241300" dist="38100" dir="10800000" algn="r" rotWithShape="0">
              <a:prstClr val="black">
                <a:alpha val="40000"/>
              </a:prstClr>
            </a:outerShdw>
          </a:effectLst>
        </p:spPr>
      </p:pic>
      <p:pic>
        <p:nvPicPr>
          <p:cNvPr id="7" name="Picture 6" descr="File:Regional Ambassadors &lt;strong&gt;walking&lt;/strong&gt; in Boston.jpg ..."/>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6696" y="1884683"/>
            <a:ext cx="1371600" cy="911042"/>
          </a:xfrm>
          <a:prstGeom prst="rect">
            <a:avLst/>
          </a:prstGeom>
          <a:effectLst>
            <a:outerShdw blurRad="266700" dist="38100" dir="16200000" rotWithShape="0">
              <a:prstClr val="black">
                <a:alpha val="40000"/>
              </a:prstClr>
            </a:outerShdw>
          </a:effectLst>
        </p:spPr>
      </p:pic>
      <p:pic>
        <p:nvPicPr>
          <p:cNvPr id="8" name="Picture 7" descr="Successful Walk to School program provided long-term ..."/>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5459" y="1492540"/>
            <a:ext cx="1264977" cy="784286"/>
          </a:xfrm>
          <a:prstGeom prst="rect">
            <a:avLst/>
          </a:prstGeom>
          <a:effectLst>
            <a:outerShdw blurRad="266700" dist="38100" dir="13500000" algn="br" rotWithShape="0">
              <a:prstClr val="black">
                <a:alpha val="40000"/>
              </a:prstClr>
            </a:outerShdw>
          </a:effectLst>
        </p:spPr>
      </p:pic>
      <p:pic>
        <p:nvPicPr>
          <p:cNvPr id="9" name="Picture 8" descr="Oregon Age-Friendly Summit offers new ideas for livable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98296" y="3417422"/>
            <a:ext cx="1209221" cy="806147"/>
          </a:xfrm>
          <a:prstGeom prst="rect">
            <a:avLst/>
          </a:prstGeom>
          <a:effectLst>
            <a:outerShdw blurRad="254000" dist="38100" dir="18900000" algn="bl" rotWithShape="0">
              <a:prstClr val="black">
                <a:alpha val="40000"/>
              </a:prstClr>
            </a:outerShdw>
          </a:effectLst>
        </p:spPr>
      </p:pic>
      <p:sp>
        <p:nvSpPr>
          <p:cNvPr id="6" name="Title 5">
            <a:extLst>
              <a:ext uri="{FF2B5EF4-FFF2-40B4-BE49-F238E27FC236}">
                <a16:creationId xmlns:a16="http://schemas.microsoft.com/office/drawing/2014/main" id="{0ACE6294-64D2-4B76-80AE-70FFE932CF02}"/>
              </a:ext>
            </a:extLst>
          </p:cNvPr>
          <p:cNvSpPr>
            <a:spLocks noGrp="1"/>
          </p:cNvSpPr>
          <p:nvPr>
            <p:ph type="title"/>
          </p:nvPr>
        </p:nvSpPr>
        <p:spPr/>
        <p:txBody>
          <a:bodyPr/>
          <a:lstStyle/>
          <a:p>
            <a:r>
              <a:rPr lang="en-US" dirty="0"/>
              <a:t>Some relationships are just not linear</a:t>
            </a:r>
          </a:p>
        </p:txBody>
      </p:sp>
      <p:sp>
        <p:nvSpPr>
          <p:cNvPr id="12" name="Footer Placeholder 11">
            <a:extLst>
              <a:ext uri="{FF2B5EF4-FFF2-40B4-BE49-F238E27FC236}">
                <a16:creationId xmlns:a16="http://schemas.microsoft.com/office/drawing/2014/main" id="{51BF9D73-95D5-4264-B8D6-4906793B9C04}"/>
              </a:ext>
            </a:extLst>
          </p:cNvPr>
          <p:cNvSpPr>
            <a:spLocks noGrp="1"/>
          </p:cNvSpPr>
          <p:nvPr>
            <p:ph type="ftr" sz="quarter" idx="11"/>
          </p:nvPr>
        </p:nvSpPr>
        <p:spPr/>
        <p:txBody>
          <a:bodyPr/>
          <a:lstStyle/>
          <a:p>
            <a:r>
              <a:rPr lang="en-US" dirty="0"/>
              <a:t>Moving Beyond Linearity</a:t>
            </a:r>
          </a:p>
        </p:txBody>
      </p:sp>
      <p:sp>
        <p:nvSpPr>
          <p:cNvPr id="13" name="Slide Number Placeholder 12">
            <a:extLst>
              <a:ext uri="{FF2B5EF4-FFF2-40B4-BE49-F238E27FC236}">
                <a16:creationId xmlns:a16="http://schemas.microsoft.com/office/drawing/2014/main" id="{5A8E4121-FCDA-4EE6-BEE1-492AE3158BC3}"/>
              </a:ext>
            </a:extLst>
          </p:cNvPr>
          <p:cNvSpPr>
            <a:spLocks noGrp="1"/>
          </p:cNvSpPr>
          <p:nvPr>
            <p:ph type="sldNum" sz="quarter" idx="12"/>
          </p:nvPr>
        </p:nvSpPr>
        <p:spPr/>
        <p:txBody>
          <a:bodyPr/>
          <a:lstStyle/>
          <a:p>
            <a:fld id="{8E06CFEE-053A-4A40-A88B-A288F0289482}" type="slidenum">
              <a:rPr lang="en-US" smtClean="0"/>
              <a:t>8</a:t>
            </a:fld>
            <a:endParaRPr lang="en-US"/>
          </a:p>
        </p:txBody>
      </p:sp>
    </p:spTree>
    <p:extLst>
      <p:ext uri="{BB962C8B-B14F-4D97-AF65-F5344CB8AC3E}">
        <p14:creationId xmlns:p14="http://schemas.microsoft.com/office/powerpoint/2010/main" val="4763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000"/>
                                        <p:tgtEl>
                                          <p:spTgt spid="5"/>
                                        </p:tgtEl>
                                      </p:cBhvr>
                                    </p:animEffect>
                                    <p:anim calcmode="lin" valueType="num">
                                      <p:cBhvr>
                                        <p:cTn id="42" dur="2000" fill="hold"/>
                                        <p:tgtEl>
                                          <p:spTgt spid="5"/>
                                        </p:tgtEl>
                                        <p:attrNameLst>
                                          <p:attrName>ppt_x</p:attrName>
                                        </p:attrNameLst>
                                      </p:cBhvr>
                                      <p:tavLst>
                                        <p:tav tm="0">
                                          <p:val>
                                            <p:strVal val="#ppt_x"/>
                                          </p:val>
                                        </p:tav>
                                        <p:tav tm="100000">
                                          <p:val>
                                            <p:strVal val="#ppt_x"/>
                                          </p:val>
                                        </p:tav>
                                      </p:tavLst>
                                    </p:anim>
                                    <p:anim calcmode="lin" valueType="num">
                                      <p:cBhvr>
                                        <p:cTn id="43" dur="2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E4F3-890E-4E1C-8541-66673B85A3C4}"/>
              </a:ext>
            </a:extLst>
          </p:cNvPr>
          <p:cNvSpPr>
            <a:spLocks noGrp="1"/>
          </p:cNvSpPr>
          <p:nvPr>
            <p:ph type="title"/>
          </p:nvPr>
        </p:nvSpPr>
        <p:spPr/>
        <p:txBody>
          <a:bodyPr/>
          <a:lstStyle/>
          <a:p>
            <a:r>
              <a:rPr lang="en-US" dirty="0"/>
              <a:t>Age and wage may not be linearly related</a:t>
            </a:r>
          </a:p>
        </p:txBody>
      </p:sp>
      <p:sp>
        <p:nvSpPr>
          <p:cNvPr id="3" name="Content Placeholder 2">
            <a:extLst>
              <a:ext uri="{FF2B5EF4-FFF2-40B4-BE49-F238E27FC236}">
                <a16:creationId xmlns:a16="http://schemas.microsoft.com/office/drawing/2014/main" id="{C7F8DAD8-9C99-4624-A6E0-C4373380E174}"/>
              </a:ext>
            </a:extLst>
          </p:cNvPr>
          <p:cNvSpPr>
            <a:spLocks noGrp="1"/>
          </p:cNvSpPr>
          <p:nvPr>
            <p:ph idx="1"/>
          </p:nvPr>
        </p:nvSpPr>
        <p:spPr>
          <a:xfrm>
            <a:off x="838200" y="1315233"/>
            <a:ext cx="10515600" cy="4861730"/>
          </a:xfrm>
        </p:spPr>
        <p:txBody>
          <a:bodyPr>
            <a:noAutofit/>
          </a:bodyPr>
          <a:lstStyle/>
          <a:p>
            <a:pPr marL="0" indent="0">
              <a:buNone/>
            </a:pPr>
            <a:r>
              <a:rPr lang="en-US" sz="2000" dirty="0"/>
              <a:t>Mid-Atlantic Wage Data: 3000 male workers in the Mid-Atlantic region, 2003-2009</a:t>
            </a:r>
          </a:p>
          <a:p>
            <a:r>
              <a:rPr lang="en-US" sz="1800" dirty="0">
                <a:solidFill>
                  <a:schemeClr val="accent1"/>
                </a:solidFill>
              </a:rPr>
              <a:t>year</a:t>
            </a:r>
            <a:r>
              <a:rPr lang="en-US" sz="1800" dirty="0"/>
              <a:t>: Year that wage information was recorded</a:t>
            </a:r>
          </a:p>
          <a:p>
            <a:r>
              <a:rPr lang="en-US" sz="1800" b="1" dirty="0">
                <a:solidFill>
                  <a:schemeClr val="accent1"/>
                </a:solidFill>
              </a:rPr>
              <a:t>age</a:t>
            </a:r>
            <a:r>
              <a:rPr lang="en-US" sz="1800" b="1" dirty="0"/>
              <a:t>: Age of worker</a:t>
            </a:r>
          </a:p>
          <a:p>
            <a:r>
              <a:rPr lang="en-US" sz="1800" dirty="0">
                <a:solidFill>
                  <a:schemeClr val="accent1"/>
                </a:solidFill>
              </a:rPr>
              <a:t>marital</a:t>
            </a:r>
            <a:r>
              <a:rPr lang="en-US" sz="1800" dirty="0"/>
              <a:t>: a factor with 5 level indicating marital status</a:t>
            </a:r>
          </a:p>
          <a:p>
            <a:r>
              <a:rPr lang="en-US" sz="1800" dirty="0">
                <a:solidFill>
                  <a:schemeClr val="accent1"/>
                </a:solidFill>
              </a:rPr>
              <a:t>race</a:t>
            </a:r>
            <a:r>
              <a:rPr lang="en-US" sz="1800" dirty="0"/>
              <a:t>: a factor with 4 levels</a:t>
            </a:r>
          </a:p>
          <a:p>
            <a:r>
              <a:rPr lang="en-US" sz="1800" dirty="0">
                <a:solidFill>
                  <a:schemeClr val="accent1"/>
                </a:solidFill>
              </a:rPr>
              <a:t>education</a:t>
            </a:r>
            <a:r>
              <a:rPr lang="en-US" sz="1800" dirty="0"/>
              <a:t>: a factor with 5 levels</a:t>
            </a:r>
          </a:p>
          <a:p>
            <a:r>
              <a:rPr lang="en-US" sz="1800" dirty="0">
                <a:solidFill>
                  <a:schemeClr val="accent1"/>
                </a:solidFill>
              </a:rPr>
              <a:t>region</a:t>
            </a:r>
            <a:r>
              <a:rPr lang="en-US" sz="1800" dirty="0"/>
              <a:t>: Region of the country (mid-Atlantic only)</a:t>
            </a:r>
          </a:p>
          <a:p>
            <a:r>
              <a:rPr lang="en-US" sz="1800" dirty="0" err="1">
                <a:solidFill>
                  <a:schemeClr val="accent1"/>
                </a:solidFill>
              </a:rPr>
              <a:t>jobclass</a:t>
            </a:r>
            <a:r>
              <a:rPr lang="en-US" sz="1800" dirty="0"/>
              <a:t>: a factor with 2 levels</a:t>
            </a:r>
          </a:p>
          <a:p>
            <a:r>
              <a:rPr lang="en-US" sz="1800" dirty="0">
                <a:solidFill>
                  <a:schemeClr val="accent1"/>
                </a:solidFill>
              </a:rPr>
              <a:t>health</a:t>
            </a:r>
            <a:r>
              <a:rPr lang="en-US" sz="1800" dirty="0"/>
              <a:t>: a factor with 2 levels</a:t>
            </a:r>
          </a:p>
          <a:p>
            <a:r>
              <a:rPr lang="en-US" sz="1800" dirty="0" err="1">
                <a:solidFill>
                  <a:schemeClr val="accent1"/>
                </a:solidFill>
              </a:rPr>
              <a:t>health_ins</a:t>
            </a:r>
            <a:r>
              <a:rPr lang="en-US" sz="1800" dirty="0"/>
              <a:t>: a factor with 2 levels </a:t>
            </a:r>
          </a:p>
          <a:p>
            <a:r>
              <a:rPr lang="en-US" sz="1800" dirty="0" err="1">
                <a:solidFill>
                  <a:schemeClr val="accent2"/>
                </a:solidFill>
              </a:rPr>
              <a:t>logwage</a:t>
            </a:r>
            <a:r>
              <a:rPr lang="en-US" sz="1800" dirty="0"/>
              <a:t>: Log of workers wage</a:t>
            </a:r>
          </a:p>
          <a:p>
            <a:r>
              <a:rPr lang="en-US" sz="1800" b="1" dirty="0">
                <a:solidFill>
                  <a:schemeClr val="accent2"/>
                </a:solidFill>
              </a:rPr>
              <a:t>wage</a:t>
            </a:r>
            <a:r>
              <a:rPr lang="en-US" sz="1800" b="1" dirty="0"/>
              <a:t>: Workers raw wage</a:t>
            </a:r>
          </a:p>
          <a:p>
            <a:endParaRPr lang="en-US" sz="2000" dirty="0"/>
          </a:p>
        </p:txBody>
      </p:sp>
      <p:sp>
        <p:nvSpPr>
          <p:cNvPr id="4" name="Footer Placeholder 3">
            <a:extLst>
              <a:ext uri="{FF2B5EF4-FFF2-40B4-BE49-F238E27FC236}">
                <a16:creationId xmlns:a16="http://schemas.microsoft.com/office/drawing/2014/main" id="{3C7A4048-41B3-4E61-82C3-D616BF3CE2EB}"/>
              </a:ext>
            </a:extLst>
          </p:cNvPr>
          <p:cNvSpPr>
            <a:spLocks noGrp="1"/>
          </p:cNvSpPr>
          <p:nvPr>
            <p:ph type="ftr" sz="quarter" idx="11"/>
          </p:nvPr>
        </p:nvSpPr>
        <p:spPr/>
        <p:txBody>
          <a:bodyPr/>
          <a:lstStyle/>
          <a:p>
            <a:r>
              <a:rPr lang="en-US" dirty="0"/>
              <a:t>Moving Beyond Linearity</a:t>
            </a:r>
          </a:p>
        </p:txBody>
      </p:sp>
      <p:sp>
        <p:nvSpPr>
          <p:cNvPr id="5" name="Slide Number Placeholder 4">
            <a:extLst>
              <a:ext uri="{FF2B5EF4-FFF2-40B4-BE49-F238E27FC236}">
                <a16:creationId xmlns:a16="http://schemas.microsoft.com/office/drawing/2014/main" id="{B8C4693B-6C97-417A-86F9-FD61B218E1DC}"/>
              </a:ext>
            </a:extLst>
          </p:cNvPr>
          <p:cNvSpPr>
            <a:spLocks noGrp="1"/>
          </p:cNvSpPr>
          <p:nvPr>
            <p:ph type="sldNum" sz="quarter" idx="12"/>
          </p:nvPr>
        </p:nvSpPr>
        <p:spPr/>
        <p:txBody>
          <a:bodyPr/>
          <a:lstStyle/>
          <a:p>
            <a:fld id="{8E06CFEE-053A-4A40-A88B-A288F0289482}" type="slidenum">
              <a:rPr lang="en-US" smtClean="0"/>
              <a:t>9</a:t>
            </a:fld>
            <a:endParaRPr lang="en-US"/>
          </a:p>
        </p:txBody>
      </p:sp>
      <p:pic>
        <p:nvPicPr>
          <p:cNvPr id="6" name="Picture 5">
            <a:extLst>
              <a:ext uri="{FF2B5EF4-FFF2-40B4-BE49-F238E27FC236}">
                <a16:creationId xmlns:a16="http://schemas.microsoft.com/office/drawing/2014/main" id="{1B2F797F-DD5F-4A21-B935-6327A6D7A6B6}"/>
              </a:ext>
            </a:extLst>
          </p:cNvPr>
          <p:cNvPicPr>
            <a:picLocks noChangeAspect="1"/>
          </p:cNvPicPr>
          <p:nvPr/>
        </p:nvPicPr>
        <p:blipFill>
          <a:blip r:embed="rId2"/>
          <a:stretch>
            <a:fillRect/>
          </a:stretch>
        </p:blipFill>
        <p:spPr>
          <a:xfrm>
            <a:off x="6760655" y="2742649"/>
            <a:ext cx="5203129" cy="3311611"/>
          </a:xfrm>
          <a:prstGeom prst="rect">
            <a:avLst/>
          </a:prstGeom>
        </p:spPr>
      </p:pic>
    </p:spTree>
    <p:extLst>
      <p:ext uri="{BB962C8B-B14F-4D97-AF65-F5344CB8AC3E}">
        <p14:creationId xmlns:p14="http://schemas.microsoft.com/office/powerpoint/2010/main" val="2867549433"/>
      </p:ext>
    </p:extLst>
  </p:cSld>
  <p:clrMapOvr>
    <a:masterClrMapping/>
  </p:clrMapOvr>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4E79BD1-081A-4672-BF7A-DE0226B105F5}" vid="{748D83C3-A3FE-44F9-ACF2-78D686E3F9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2E2373-A5DE-498C-850A-440F52BDB883}">
  <ds:schemaRefs>
    <ds:schemaRef ds:uri="http://purl.org/dc/dcmitype/"/>
    <ds:schemaRef ds:uri="http://purl.org/dc/terms/"/>
    <ds:schemaRef ds:uri="http://schemas.microsoft.com/office/infopath/2007/PartnerControls"/>
    <ds:schemaRef ds:uri="http://schemas.microsoft.com/office/2006/metadata/properties"/>
    <ds:schemaRef ds:uri="http://schemas.microsoft.com/office/2006/documentManagement/types"/>
    <ds:schemaRef ds:uri="http://purl.org/dc/elements/1.1/"/>
    <ds:schemaRef ds:uri="90bd7339-0ad2-473a-ba01-c456530706b0"/>
    <ds:schemaRef ds:uri="http://www.w3.org/XML/1998/namespace"/>
    <ds:schemaRef ds:uri="http://schemas.openxmlformats.org/package/2006/metadata/core-properties"/>
    <ds:schemaRef ds:uri="25882981-611f-41a9-911b-4de1a3554034"/>
  </ds:schemaRefs>
</ds:datastoreItem>
</file>

<file path=customXml/itemProps2.xml><?xml version="1.0" encoding="utf-8"?>
<ds:datastoreItem xmlns:ds="http://schemas.openxmlformats.org/officeDocument/2006/customXml" ds:itemID="{22F19901-8375-488E-8F58-118DDBF65B25}">
  <ds:schemaRefs>
    <ds:schemaRef ds:uri="http://schemas.microsoft.com/sharepoint/v3/contenttype/forms"/>
  </ds:schemaRefs>
</ds:datastoreItem>
</file>

<file path=customXml/itemProps3.xml><?xml version="1.0" encoding="utf-8"?>
<ds:datastoreItem xmlns:ds="http://schemas.openxmlformats.org/officeDocument/2006/customXml" ds:itemID="{3DA5E74A-ECB2-4C80-8495-EBF04F74DCCB}"/>
</file>

<file path=docProps/app.xml><?xml version="1.0" encoding="utf-8"?>
<Properties xmlns="http://schemas.openxmlformats.org/officeDocument/2006/extended-properties" xmlns:vt="http://schemas.openxmlformats.org/officeDocument/2006/docPropsVTypes">
  <Template/>
  <TotalTime>13795</TotalTime>
  <Words>5926</Words>
  <Application>Microsoft Office PowerPoint</Application>
  <PresentationFormat>Widescreen</PresentationFormat>
  <Paragraphs>732</Paragraphs>
  <Slides>50</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Acherus Grotesque</vt:lpstr>
      <vt:lpstr>Arial</vt:lpstr>
      <vt:lpstr>Calibri</vt:lpstr>
      <vt:lpstr>Calibri Light</vt:lpstr>
      <vt:lpstr>Cambria Math</vt:lpstr>
      <vt:lpstr>CMMI10</vt:lpstr>
      <vt:lpstr>Consolas</vt:lpstr>
      <vt:lpstr>Courier New</vt:lpstr>
      <vt:lpstr>LMRoman10-Italic</vt:lpstr>
      <vt:lpstr>LMRoman10-Regular</vt:lpstr>
      <vt:lpstr>Plantagenet Cherokee</vt:lpstr>
      <vt:lpstr>Wingdings</vt:lpstr>
      <vt:lpstr>Wingdings 2</vt:lpstr>
      <vt:lpstr>Office Theme</vt:lpstr>
      <vt:lpstr>Moving Beyond Linearity</vt:lpstr>
      <vt:lpstr>At the end of this module, you should be able to:</vt:lpstr>
      <vt:lpstr>PowerPoint Presentation</vt:lpstr>
      <vt:lpstr>PowerPoint Presentation</vt:lpstr>
      <vt:lpstr>Supervised versus unsupervised again</vt:lpstr>
      <vt:lpstr>Supervised learning method selection is based on the response type</vt:lpstr>
      <vt:lpstr>Two methods of estimation</vt:lpstr>
      <vt:lpstr>Some relationships are just not linear</vt:lpstr>
      <vt:lpstr>Age and wage may not be linearly related</vt:lpstr>
      <vt:lpstr>Different types of non-linear models</vt:lpstr>
      <vt:lpstr>Different types of non-linear models</vt:lpstr>
      <vt:lpstr>Different types of non-linear models</vt:lpstr>
      <vt:lpstr>Different types of non-linear models</vt:lpstr>
      <vt:lpstr>PowerPoint Presentation</vt:lpstr>
      <vt:lpstr>Higher order terms add curvature</vt:lpstr>
      <vt:lpstr>Polynomial regression</vt:lpstr>
      <vt:lpstr>Be careful not to overfit!</vt:lpstr>
      <vt:lpstr>PowerPoint Presentation</vt:lpstr>
      <vt:lpstr>Step functions</vt:lpstr>
      <vt:lpstr>Modeling with step functions</vt:lpstr>
      <vt:lpstr>PowerPoint Presentation</vt:lpstr>
      <vt:lpstr>Splines</vt:lpstr>
      <vt:lpstr>Modeling with regression splines</vt:lpstr>
      <vt:lpstr>How many knots?</vt:lpstr>
      <vt:lpstr>PowerPoint Presentation</vt:lpstr>
      <vt:lpstr>Smoothness of a function</vt:lpstr>
      <vt:lpstr>Smoothing splines</vt:lpstr>
      <vt:lpstr>Choosing the smoothing parameter λ</vt:lpstr>
      <vt:lpstr>PowerPoint Presentation</vt:lpstr>
      <vt:lpstr>Local regression</vt:lpstr>
      <vt:lpstr>Building the local regression model</vt:lpstr>
      <vt:lpstr>The span, s, controls the flexibility of the fit</vt:lpstr>
      <vt:lpstr>PowerPoint Presentation</vt:lpstr>
      <vt:lpstr>General additive models allow different methods for each variable</vt:lpstr>
      <vt:lpstr>Combined final model</vt:lpstr>
      <vt:lpstr>Exercise: Predicting nitrogen oxide (NO2) concentration in the air</vt:lpstr>
      <vt:lpstr>ML paradigm to evaluate model performance</vt:lpstr>
      <vt:lpstr>Code road map</vt:lpstr>
      <vt:lpstr>1) We will begin with a cubic polynomial regression</vt:lpstr>
      <vt:lpstr>2) Now we’ll try out different degree polynomial regressions</vt:lpstr>
      <vt:lpstr>Comparing the test MSE values, the 3rd order polynomial appears to be the best</vt:lpstr>
      <vt:lpstr>3) Next we try the regression spline approach with 1, 2, and 3 knots (code shown for 2)</vt:lpstr>
      <vt:lpstr>Cubic spline with 2 knots</vt:lpstr>
      <vt:lpstr>Exercise: Predicting out of state tuition</vt:lpstr>
      <vt:lpstr>We will start by using our variable selection tools to determine which variables will enter the GAM. Then, after fitting the GAM on the appropriate variables, we will assess its performance by examining the mean squared error</vt:lpstr>
      <vt:lpstr>We will start by using our variable selection tools to determine which variables will enter the GAM. Then, after fitting the GAM on the appropriate variables, we will assess its performance by examining the mean squared error</vt:lpstr>
      <vt:lpstr>Exercise: Predicting miles per gallon</vt:lpstr>
      <vt:lpstr>PowerPoint Presentation</vt:lpstr>
      <vt:lpstr>PowerPoint Presentation</vt:lpstr>
      <vt:lpstr>Now you should be able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 McCarty</dc:creator>
  <cp:lastModifiedBy>Stephanie DeHart</cp:lastModifiedBy>
  <cp:revision>63</cp:revision>
  <dcterms:created xsi:type="dcterms:W3CDTF">2021-02-23T16:27:38Z</dcterms:created>
  <dcterms:modified xsi:type="dcterms:W3CDTF">2025-06-02T14:18:23Z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HatchApprovalLetterSent">
    <vt:bool>true</vt:bool>
  </property>
  <property fmtid="{D5CDD505-2E9C-101B-9397-08002B2CF9AE}" pid="4" name="MediaServiceImageTags">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